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2.webp" ContentType="image/webp"/>
  <Override PartName="/ppt/media/image20.svg" ContentType="image/svg+xml"/>
  <Override PartName="/ppt/media/image26.svg" ContentType="image/svg+xml"/>
  <Override PartName="/ppt/media/image28.svg" ContentType="image/svg+xml"/>
  <Override PartName="/ppt/media/image3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3"/>
    <p:sldId id="257" r:id="rId4"/>
    <p:sldId id="267" r:id="rId5"/>
    <p:sldId id="261" r:id="rId6"/>
    <p:sldId id="260" r:id="rId7"/>
    <p:sldId id="259" r:id="rId8"/>
    <p:sldId id="268" r:id="rId9"/>
    <p:sldId id="262" r:id="rId10"/>
    <p:sldId id="269" r:id="rId11"/>
    <p:sldId id="270" r:id="rId12"/>
    <p:sldId id="296" r:id="rId13"/>
    <p:sldId id="272" r:id="rId14"/>
    <p:sldId id="273" r:id="rId15"/>
    <p:sldId id="274" r:id="rId16"/>
    <p:sldId id="295" r:id="rId17"/>
    <p:sldId id="276" r:id="rId18"/>
    <p:sldId id="277" r:id="rId19"/>
    <p:sldId id="278" r:id="rId20"/>
    <p:sldId id="279" r:id="rId21"/>
    <p:sldId id="305" r:id="rId22"/>
  </p:sldIdLst>
  <p:sldSz cx="12192000" cy="6858000"/>
  <p:notesSz cx="6858000" cy="9144000"/>
  <p:embeddedFontLst>
    <p:embeddedFont>
      <p:font typeface="思源黑体 CN Heavy" panose="020B0A00000000000000" charset="-122"/>
      <p:bold r:id="rId27"/>
    </p:embeddedFont>
    <p:embeddedFont>
      <p:font typeface="思源黑体 CN Bold" panose="020B0800000000000000" charset="-122"/>
      <p:bold r:id="rId28"/>
    </p:embeddedFont>
    <p:embeddedFont>
      <p:font typeface="Roboto Black" panose="02000000000000000000" charset="0"/>
      <p:bold r:id="rId29"/>
    </p:embeddedFont>
    <p:embeddedFont>
      <p:font typeface="微软雅黑" panose="020B0503020204020204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A8BBE"/>
    <a:srgbClr val="52A0D3"/>
    <a:srgbClr val="B5DEF0"/>
    <a:srgbClr val="00788E"/>
    <a:srgbClr val="BEE8E7"/>
    <a:srgbClr val="6FB6E2"/>
    <a:srgbClr val="D9D9D9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534" y="96"/>
      </p:cViewPr>
      <p:guideLst>
        <p:guide orient="horz" pos="2162"/>
        <p:guide pos="389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94.xml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altLang="en-US"/>
              <a:t>季度对比图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52A0D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4610233"/>
        <c:axId val="60261033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984610233"/>
        <c:axId val="602610332"/>
      </c:lineChart>
      <c:catAx>
        <c:axId val="98461023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02610332"/>
        <c:crosses val="autoZero"/>
        <c:auto val="1"/>
        <c:lblAlgn val="ctr"/>
        <c:lblOffset val="100"/>
        <c:noMultiLvlLbl val="0"/>
      </c:catAx>
      <c:valAx>
        <c:axId val="6026103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8461023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://photo-static-api.fotomore.com/creative/vcg/400/version23/VCG41490774222.jpg" descr="templates\picture_hover\&amp;pky100_sjzg_VCG41490774222&amp;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2295525" y="0"/>
            <a:ext cx="9896475" cy="6858000"/>
          </a:xfrm>
          <a:prstGeom prst="rect">
            <a:avLst/>
          </a:prstGeom>
        </p:spPr>
      </p:pic>
      <p:sp>
        <p:nvSpPr>
          <p:cNvPr id="9" name="任意多边形 8"/>
          <p:cNvSpPr/>
          <p:nvPr userDrawn="1"/>
        </p:nvSpPr>
        <p:spPr>
          <a:xfrm>
            <a:off x="-73660" y="-27940"/>
            <a:ext cx="7459345" cy="6885305"/>
          </a:xfrm>
          <a:custGeom>
            <a:avLst/>
            <a:gdLst>
              <a:gd name="connsiteX0" fmla="*/ 0 w 12462"/>
              <a:gd name="connsiteY0" fmla="*/ 0 h 10928"/>
              <a:gd name="connsiteX1" fmla="*/ 10172 w 12462"/>
              <a:gd name="connsiteY1" fmla="*/ 0 h 10928"/>
              <a:gd name="connsiteX2" fmla="*/ 10172 w 12462"/>
              <a:gd name="connsiteY2" fmla="*/ 10928 h 10928"/>
              <a:gd name="connsiteX3" fmla="*/ 0 w 12462"/>
              <a:gd name="connsiteY3" fmla="*/ 10928 h 10928"/>
              <a:gd name="connsiteX4" fmla="*/ 0 w 12462"/>
              <a:gd name="connsiteY4" fmla="*/ 0 h 1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3" h="10928">
                <a:moveTo>
                  <a:pt x="0" y="0"/>
                </a:moveTo>
                <a:lnTo>
                  <a:pt x="10172" y="0"/>
                </a:lnTo>
                <a:cubicBezTo>
                  <a:pt x="13194" y="4191"/>
                  <a:pt x="13259" y="7407"/>
                  <a:pt x="10172" y="10928"/>
                </a:cubicBezTo>
                <a:lnTo>
                  <a:pt x="0" y="1092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6FB6E2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-73660" y="-27940"/>
            <a:ext cx="7160895" cy="6885940"/>
          </a:xfrm>
          <a:custGeom>
            <a:avLst/>
            <a:gdLst>
              <a:gd name="connsiteX0" fmla="*/ 0 w 12462"/>
              <a:gd name="connsiteY0" fmla="*/ 0 h 10928"/>
              <a:gd name="connsiteX1" fmla="*/ 10172 w 12462"/>
              <a:gd name="connsiteY1" fmla="*/ 0 h 10928"/>
              <a:gd name="connsiteX2" fmla="*/ 10172 w 12462"/>
              <a:gd name="connsiteY2" fmla="*/ 10928 h 10928"/>
              <a:gd name="connsiteX3" fmla="*/ 0 w 12462"/>
              <a:gd name="connsiteY3" fmla="*/ 10928 h 10928"/>
              <a:gd name="connsiteX4" fmla="*/ 0 w 12462"/>
              <a:gd name="connsiteY4" fmla="*/ 0 h 1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3" h="10928">
                <a:moveTo>
                  <a:pt x="0" y="0"/>
                </a:moveTo>
                <a:lnTo>
                  <a:pt x="10172" y="0"/>
                </a:lnTo>
                <a:cubicBezTo>
                  <a:pt x="13194" y="4191"/>
                  <a:pt x="13259" y="7407"/>
                  <a:pt x="10172" y="10928"/>
                </a:cubicBezTo>
                <a:lnTo>
                  <a:pt x="0" y="1092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://photo-static-api.fotomore.com/creative/vcg/400/version23/VCG41490774222.jpg" descr="templates\picture_hover\&amp;pky100_sjzg_VCG41490774222&amp;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896475" cy="685800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 flipH="1">
            <a:off x="5414010" y="0"/>
            <a:ext cx="6777990" cy="6885940"/>
            <a:chOff x="-116" y="-44"/>
            <a:chExt cx="10674" cy="10844"/>
          </a:xfrm>
        </p:grpSpPr>
        <p:sp>
          <p:nvSpPr>
            <p:cNvPr id="9" name="任意多边形 8"/>
            <p:cNvSpPr/>
            <p:nvPr userDrawn="1"/>
          </p:nvSpPr>
          <p:spPr>
            <a:xfrm>
              <a:off x="-116" y="-44"/>
              <a:ext cx="10674" cy="10843"/>
            </a:xfrm>
            <a:custGeom>
              <a:avLst/>
              <a:gdLst>
                <a:gd name="connsiteX0" fmla="*/ 0 w 12462"/>
                <a:gd name="connsiteY0" fmla="*/ 0 h 10928"/>
                <a:gd name="connsiteX1" fmla="*/ 10172 w 12462"/>
                <a:gd name="connsiteY1" fmla="*/ 0 h 10928"/>
                <a:gd name="connsiteX2" fmla="*/ 10172 w 12462"/>
                <a:gd name="connsiteY2" fmla="*/ 10928 h 10928"/>
                <a:gd name="connsiteX3" fmla="*/ 0 w 12462"/>
                <a:gd name="connsiteY3" fmla="*/ 10928 h 10928"/>
                <a:gd name="connsiteX4" fmla="*/ 0 w 12462"/>
                <a:gd name="connsiteY4" fmla="*/ 0 h 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3" h="10928">
                  <a:moveTo>
                    <a:pt x="0" y="0"/>
                  </a:moveTo>
                  <a:lnTo>
                    <a:pt x="10172" y="0"/>
                  </a:lnTo>
                  <a:cubicBezTo>
                    <a:pt x="13194" y="4191"/>
                    <a:pt x="13259" y="7407"/>
                    <a:pt x="10172" y="10928"/>
                  </a:cubicBezTo>
                  <a:lnTo>
                    <a:pt x="0" y="1092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FB6E2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-116" y="-44"/>
              <a:ext cx="10247" cy="10844"/>
            </a:xfrm>
            <a:custGeom>
              <a:avLst/>
              <a:gdLst>
                <a:gd name="connsiteX0" fmla="*/ 0 w 12462"/>
                <a:gd name="connsiteY0" fmla="*/ 0 h 10928"/>
                <a:gd name="connsiteX1" fmla="*/ 10172 w 12462"/>
                <a:gd name="connsiteY1" fmla="*/ 0 h 10928"/>
                <a:gd name="connsiteX2" fmla="*/ 10172 w 12462"/>
                <a:gd name="connsiteY2" fmla="*/ 10928 h 10928"/>
                <a:gd name="connsiteX3" fmla="*/ 0 w 12462"/>
                <a:gd name="connsiteY3" fmla="*/ 10928 h 10928"/>
                <a:gd name="connsiteX4" fmla="*/ 0 w 12462"/>
                <a:gd name="connsiteY4" fmla="*/ 0 h 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3" h="10928">
                  <a:moveTo>
                    <a:pt x="0" y="0"/>
                  </a:moveTo>
                  <a:lnTo>
                    <a:pt x="10172" y="0"/>
                  </a:lnTo>
                  <a:cubicBezTo>
                    <a:pt x="13194" y="4191"/>
                    <a:pt x="13259" y="7407"/>
                    <a:pt x="10172" y="10928"/>
                  </a:cubicBezTo>
                  <a:lnTo>
                    <a:pt x="0" y="10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635" y="-635"/>
            <a:ext cx="12192635" cy="6858635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302260" y="254000"/>
            <a:ext cx="11654790" cy="63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6705600"/>
            <a:ext cx="12190095" cy="160020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3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tags" Target="../tags/tag10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image" Target="../media/image21.jpe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6" Type="http://schemas.openxmlformats.org/officeDocument/2006/relationships/slideLayout" Target="../slideLayouts/slideLayout6.xml"/><Relationship Id="rId15" Type="http://schemas.openxmlformats.org/officeDocument/2006/relationships/tags" Target="../tags/tag132.xml"/><Relationship Id="rId14" Type="http://schemas.openxmlformats.org/officeDocument/2006/relationships/image" Target="../media/image22.jpeg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tags" Target="../tags/tag11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image" Target="../media/image24.jpeg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0" Type="http://schemas.openxmlformats.org/officeDocument/2006/relationships/slideLayout" Target="../slideLayouts/slideLayout6.xml"/><Relationship Id="rId2" Type="http://schemas.openxmlformats.org/officeDocument/2006/relationships/tags" Target="../tags/tag133.xml"/><Relationship Id="rId19" Type="http://schemas.openxmlformats.org/officeDocument/2006/relationships/tags" Target="../tags/tag145.xml"/><Relationship Id="rId18" Type="http://schemas.openxmlformats.org/officeDocument/2006/relationships/image" Target="../media/image28.svg"/><Relationship Id="rId17" Type="http://schemas.openxmlformats.org/officeDocument/2006/relationships/image" Target="../media/image27.png"/><Relationship Id="rId16" Type="http://schemas.openxmlformats.org/officeDocument/2006/relationships/image" Target="../media/image26.svg"/><Relationship Id="rId15" Type="http://schemas.openxmlformats.org/officeDocument/2006/relationships/image" Target="../media/image25.png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image" Target="../media/image29.jpeg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2" Type="http://schemas.openxmlformats.org/officeDocument/2006/relationships/slideLayout" Target="../slideLayouts/slideLayout5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tags" Target="../tags/tag15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7" Type="http://schemas.openxmlformats.org/officeDocument/2006/relationships/slideLayout" Target="../slideLayouts/slideLayout5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tags" Target="../tags/tag16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9" Type="http://schemas.openxmlformats.org/officeDocument/2006/relationships/slideLayout" Target="../slideLayouts/slideLayout5.xml"/><Relationship Id="rId18" Type="http://schemas.openxmlformats.org/officeDocument/2006/relationships/tags" Target="../tags/tag190.xml"/><Relationship Id="rId17" Type="http://schemas.openxmlformats.org/officeDocument/2006/relationships/tags" Target="../tags/tag189.xml"/><Relationship Id="rId16" Type="http://schemas.openxmlformats.org/officeDocument/2006/relationships/tags" Target="../tags/tag188.xml"/><Relationship Id="rId15" Type="http://schemas.openxmlformats.org/officeDocument/2006/relationships/tags" Target="../tags/tag187.xml"/><Relationship Id="rId14" Type="http://schemas.openxmlformats.org/officeDocument/2006/relationships/tags" Target="../tags/tag186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image" Target="../media/image32.sv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web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38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tags" Target="../tags/tag50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65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66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image" Target="../media/image11.svg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57835" y="1588949"/>
            <a:ext cx="3822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2A8BBE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202X</a:t>
            </a:r>
            <a:endParaRPr lang="en-US" altLang="zh-CN" sz="4400" dirty="0">
              <a:solidFill>
                <a:srgbClr val="2A8BBE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1635" y="2421255"/>
            <a:ext cx="6677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52A0D3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个人</a:t>
            </a:r>
            <a:r>
              <a:rPr lang="en-US" altLang="zh-CN" sz="4800" dirty="0">
                <a:solidFill>
                  <a:srgbClr val="52A0D3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/</a:t>
            </a:r>
            <a:r>
              <a:rPr lang="zh-CN" altLang="en-US" sz="4800" dirty="0">
                <a:solidFill>
                  <a:srgbClr val="52A0D3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部门季度工作汇报</a:t>
            </a:r>
            <a:endParaRPr lang="zh-CN" altLang="en-US" sz="4800" dirty="0">
              <a:solidFill>
                <a:srgbClr val="52A0D3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52450" y="4249420"/>
            <a:ext cx="2260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2A8BBE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汇报人：稻小壳</a:t>
            </a:r>
            <a:endParaRPr lang="zh-CN" altLang="en-US" sz="2000">
              <a:solidFill>
                <a:srgbClr val="2A8BBE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2450" y="3407410"/>
            <a:ext cx="63011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Individual</a:t>
            </a:r>
            <a:r>
              <a:rPr lang="en-US" altLang="zh-CN" sz="20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/department</a:t>
            </a:r>
            <a:r>
              <a:rPr lang="zh-CN" altLang="en-US" sz="20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quarterly work report</a:t>
            </a:r>
            <a:endParaRPr lang="zh-CN" altLang="en-US" sz="20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2450" y="4808220"/>
            <a:ext cx="2854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2A8BBE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汇报时间：</a:t>
            </a:r>
            <a:r>
              <a:rPr lang="en-US" altLang="zh-CN" sz="2000">
                <a:solidFill>
                  <a:srgbClr val="2A8BBE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202X</a:t>
            </a:r>
            <a:r>
              <a:rPr lang="zh-CN" altLang="en-US" sz="2000">
                <a:solidFill>
                  <a:srgbClr val="2A8BBE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年</a:t>
            </a:r>
            <a:endParaRPr lang="zh-CN" altLang="en-US" sz="2000">
              <a:solidFill>
                <a:srgbClr val="2A8BBE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0170" y="169545"/>
            <a:ext cx="546100" cy="254000"/>
            <a:chOff x="142" y="267"/>
            <a:chExt cx="860" cy="400"/>
          </a:xfrm>
        </p:grpSpPr>
        <p:sp>
          <p:nvSpPr>
            <p:cNvPr id="25" name="椭圆 24"/>
            <p:cNvSpPr/>
            <p:nvPr/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aptop-2838918__480"/>
          <p:cNvPicPr>
            <a:picLocks noChangeAspect="1"/>
          </p:cNvPicPr>
          <p:nvPr/>
        </p:nvPicPr>
        <p:blipFill>
          <a:blip r:embed="rId1"/>
          <a:srcRect t="22014" b="13833"/>
          <a:stretch>
            <a:fillRect/>
          </a:stretch>
        </p:blipFill>
        <p:spPr>
          <a:xfrm>
            <a:off x="863600" y="1407160"/>
            <a:ext cx="5298440" cy="24352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62040" y="1406525"/>
            <a:ext cx="5205095" cy="2435860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pic>
        <p:nvPicPr>
          <p:cNvPr id="4" name="图片 3" descr="templates\docerresourceshop\icons\\32303038313138363b32303039303532333bb1eac7a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90" y="4287520"/>
            <a:ext cx="551180" cy="551180"/>
          </a:xfrm>
          <a:prstGeom prst="rect">
            <a:avLst/>
          </a:prstGeom>
        </p:spPr>
      </p:pic>
      <p:pic>
        <p:nvPicPr>
          <p:cNvPr id="5" name="图片 4" descr="templates\docerresourceshop\icons\\32303038313138363b32303039303532333bb1eac7a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7970" y="4287520"/>
            <a:ext cx="551180" cy="55118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5932170" y="4171315"/>
            <a:ext cx="0" cy="2214245"/>
          </a:xfrm>
          <a:prstGeom prst="line">
            <a:avLst/>
          </a:prstGeom>
          <a:ln>
            <a:solidFill>
              <a:srgbClr val="2A8B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7092950" y="2130425"/>
            <a:ext cx="3846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、单击添加副标题</a:t>
            </a:r>
            <a:endParaRPr lang="zh-CN" altLang="en-US" sz="32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1884045" y="4604385"/>
            <a:ext cx="3687445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884045" y="420560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7487920" y="4522470"/>
            <a:ext cx="3687445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7487920" y="4123690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2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1537950" y="327025"/>
            <a:ext cx="546100" cy="254000"/>
            <a:chOff x="142" y="267"/>
            <a:chExt cx="860" cy="400"/>
          </a:xfrm>
        </p:grpSpPr>
        <p:sp>
          <p:nvSpPr>
            <p:cNvPr id="89" name="椭圆 88"/>
            <p:cNvSpPr/>
            <p:nvPr>
              <p:custDataLst>
                <p:tags r:id="rId9"/>
              </p:custDataLst>
            </p:nvPr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>
              <p:custDataLst>
                <p:tags r:id="rId10"/>
              </p:custDataLst>
            </p:nvPr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555625" y="257175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存在的问题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8" name="五边形 17"/>
          <p:cNvSpPr/>
          <p:nvPr>
            <p:custDataLst>
              <p:tags r:id="rId12"/>
            </p:custDataLst>
          </p:nvPr>
        </p:nvSpPr>
        <p:spPr>
          <a:xfrm>
            <a:off x="0" y="383540"/>
            <a:ext cx="412115" cy="454660"/>
          </a:xfrm>
          <a:prstGeom prst="homePlate">
            <a:avLst/>
          </a:prstGeom>
          <a:solidFill>
            <a:srgbClr val="2A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643890" y="894080"/>
            <a:ext cx="27724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60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existing problems</a:t>
            </a:r>
            <a:endParaRPr lang="en-US" altLang="zh-CN" sz="1600" spc="3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330200" y="1918970"/>
            <a:ext cx="11581765" cy="3474720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059" l="0" r="96026">
                        <a14:foregroundMark x1="20309" y1="45882" x2="12583" y2="56765"/>
                        <a14:foregroundMark x1="12583" y1="56765" x2="3974" y2="79706"/>
                        <a14:foregroundMark x1="3974" y1="79706" x2="18102" y2="77059"/>
                        <a14:foregroundMark x1="18102" y1="77059" x2="18322" y2="81176"/>
                        <a14:foregroundMark x1="22958" y1="90882" x2="90949" y2="87647"/>
                        <a14:foregroundMark x1="90949" y1="87647" x2="92936" y2="95000"/>
                        <a14:foregroundMark x1="95143" y1="95882" x2="96247" y2="97059"/>
                        <a14:foregroundMark x1="1987" y1="80000" x2="0" y2="7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4390390" cy="539432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4203065" y="1778000"/>
            <a:ext cx="1292860" cy="3746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179050" y="1705610"/>
            <a:ext cx="1292860" cy="3746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610600" y="331470"/>
            <a:ext cx="3188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Personal</a:t>
            </a:r>
            <a:r>
              <a:rPr lang="en-US" altLang="zh-CN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zh-CN" altLang="en-US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work debriefing</a:t>
            </a:r>
            <a:endParaRPr lang="zh-CN" altLang="en-US" sz="100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750" y="6201410"/>
            <a:ext cx="546100" cy="254000"/>
            <a:chOff x="142" y="267"/>
            <a:chExt cx="860" cy="400"/>
          </a:xfrm>
        </p:grpSpPr>
        <p:sp>
          <p:nvSpPr>
            <p:cNvPr id="26" name="椭圆 25"/>
            <p:cNvSpPr/>
            <p:nvPr/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655310" y="3225800"/>
            <a:ext cx="4616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3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相关解决方案</a:t>
            </a:r>
            <a:endParaRPr lang="zh-CN" altLang="en-US" sz="4800" spc="3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495925" y="2334260"/>
            <a:ext cx="45440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PART THREE</a:t>
            </a:r>
            <a:endParaRPr lang="en-US" altLang="zh-CN" sz="48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文本框 51"/>
          <p:cNvSpPr txBox="1"/>
          <p:nvPr>
            <p:custDataLst>
              <p:tags r:id="rId6"/>
            </p:custDataLst>
          </p:nvPr>
        </p:nvSpPr>
        <p:spPr>
          <a:xfrm>
            <a:off x="5883275" y="4295140"/>
            <a:ext cx="362966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elated Solutions</a:t>
            </a:r>
            <a:endParaRPr lang="en-US" altLang="zh-CN" b="0" i="0" spc="600" dirty="0">
              <a:solidFill>
                <a:schemeClr val="bg1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37"/>
          <p:cNvSpPr/>
          <p:nvPr>
            <p:custDataLst>
              <p:tags r:id="rId1"/>
            </p:custDataLst>
          </p:nvPr>
        </p:nvSpPr>
        <p:spPr>
          <a:xfrm>
            <a:off x="4034155" y="4827905"/>
            <a:ext cx="7415530" cy="1381125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52A0D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0213" tIns="129540" rIns="129540" bIns="129540" numCol="1" spcCol="127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100" kern="1200"/>
          </a:p>
        </p:txBody>
      </p:sp>
      <p:sp>
        <p:nvSpPr>
          <p:cNvPr id="25" name="任意多边形: 形状 37"/>
          <p:cNvSpPr/>
          <p:nvPr>
            <p:custDataLst>
              <p:tags r:id="rId2"/>
            </p:custDataLst>
          </p:nvPr>
        </p:nvSpPr>
        <p:spPr>
          <a:xfrm>
            <a:off x="4398645" y="3188970"/>
            <a:ext cx="7415530" cy="1381125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52A0D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0213" tIns="129540" rIns="129540" bIns="129540" numCol="1" spcCol="127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100" kern="1200"/>
          </a:p>
        </p:txBody>
      </p:sp>
      <p:sp>
        <p:nvSpPr>
          <p:cNvPr id="11" name="文本框 10"/>
          <p:cNvSpPr txBox="1"/>
          <p:nvPr/>
        </p:nvSpPr>
        <p:spPr>
          <a:xfrm>
            <a:off x="557530" y="290830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相关解决方案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1905" y="417195"/>
            <a:ext cx="412115" cy="454660"/>
          </a:xfrm>
          <a:prstGeom prst="homePlate">
            <a:avLst/>
          </a:prstGeom>
          <a:solidFill>
            <a:srgbClr val="2A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空心弧 36"/>
          <p:cNvSpPr/>
          <p:nvPr/>
        </p:nvSpPr>
        <p:spPr>
          <a:xfrm>
            <a:off x="-2766060" y="327025"/>
            <a:ext cx="7293610" cy="7293610"/>
          </a:xfrm>
          <a:prstGeom prst="blockArc">
            <a:avLst>
              <a:gd name="adj1" fmla="val 18983415"/>
              <a:gd name="adj2" fmla="val 2590814"/>
              <a:gd name="adj3" fmla="val 17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357245" y="1550035"/>
            <a:ext cx="8092440" cy="4632325"/>
            <a:chOff x="2223" y="2425"/>
            <a:chExt cx="12744" cy="7295"/>
          </a:xfrm>
        </p:grpSpPr>
        <p:sp>
          <p:nvSpPr>
            <p:cNvPr id="38" name="任意多边形: 形状 37"/>
            <p:cNvSpPr/>
            <p:nvPr/>
          </p:nvSpPr>
          <p:spPr>
            <a:xfrm>
              <a:off x="3289" y="2425"/>
              <a:ext cx="11678" cy="2175"/>
            </a:xfrm>
            <a:custGeom>
              <a:avLst/>
              <a:gdLst>
                <a:gd name="connsiteX0" fmla="*/ 0 w 7301111"/>
                <a:gd name="connsiteY0" fmla="*/ 0 h 1083733"/>
                <a:gd name="connsiteX1" fmla="*/ 7301111 w 7301111"/>
                <a:gd name="connsiteY1" fmla="*/ 0 h 1083733"/>
                <a:gd name="connsiteX2" fmla="*/ 7301111 w 7301111"/>
                <a:gd name="connsiteY2" fmla="*/ 1083733 h 1083733"/>
                <a:gd name="connsiteX3" fmla="*/ 0 w 7301111"/>
                <a:gd name="connsiteY3" fmla="*/ 1083733 h 1083733"/>
                <a:gd name="connsiteX4" fmla="*/ 0 w 7301111"/>
                <a:gd name="connsiteY4" fmla="*/ 0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1111" h="1083733">
                  <a:moveTo>
                    <a:pt x="0" y="0"/>
                  </a:moveTo>
                  <a:lnTo>
                    <a:pt x="7301111" y="0"/>
                  </a:lnTo>
                  <a:lnTo>
                    <a:pt x="7301111" y="1083733"/>
                  </a:lnTo>
                  <a:lnTo>
                    <a:pt x="0" y="1083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A0D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213" tIns="129540" rIns="129540" bIns="129540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100" kern="1200"/>
            </a:p>
          </p:txBody>
        </p:sp>
        <p:sp>
          <p:nvSpPr>
            <p:cNvPr id="39" name="椭圆 38"/>
            <p:cNvSpPr/>
            <p:nvPr/>
          </p:nvSpPr>
          <p:spPr>
            <a:xfrm>
              <a:off x="2223" y="2467"/>
              <a:ext cx="2133" cy="2133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843" y="5027"/>
              <a:ext cx="2133" cy="2133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223" y="7587"/>
              <a:ext cx="2133" cy="2133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51250" y="1899920"/>
            <a:ext cx="74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altLang="zh-CN" sz="360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54475" y="3603625"/>
            <a:ext cx="74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altLang="zh-CN" sz="360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51250" y="5203825"/>
            <a:ext cx="74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altLang="zh-CN" sz="360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文本框 51"/>
          <p:cNvSpPr txBox="1"/>
          <p:nvPr>
            <p:custDataLst>
              <p:tags r:id="rId3"/>
            </p:custDataLst>
          </p:nvPr>
        </p:nvSpPr>
        <p:spPr>
          <a:xfrm>
            <a:off x="654050" y="988695"/>
            <a:ext cx="309689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</a:t>
            </a:r>
            <a:r>
              <a:rPr lang="en-US" altLang="zh-CN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elated Solutions</a:t>
            </a:r>
            <a:endParaRPr lang="en-US" altLang="zh-CN" b="0" i="0" spc="6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pic>
        <p:nvPicPr>
          <p:cNvPr id="10" name="http://photo-static-api.fotomore.com/creative/vcg/400/new/VCG41N1163957414.jpg" descr="templates\picture_hover\&amp;pky340_sjzg_VCG41N1163957414&amp;"/>
          <p:cNvPicPr>
            <a:picLocks noChangeAspect="1"/>
          </p:cNvPicPr>
          <p:nvPr/>
        </p:nvPicPr>
        <p:blipFill>
          <a:blip r:embed="rId4"/>
          <a:srcRect l="9363" t="2841" r="27749" b="2821"/>
          <a:stretch>
            <a:fillRect/>
          </a:stretch>
        </p:blipFill>
        <p:spPr>
          <a:xfrm>
            <a:off x="414020" y="2360930"/>
            <a:ext cx="3036570" cy="30365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82" h="4782">
                <a:moveTo>
                  <a:pt x="0" y="2391"/>
                </a:moveTo>
                <a:cubicBezTo>
                  <a:pt x="0" y="1070"/>
                  <a:pt x="1070" y="0"/>
                  <a:pt x="2391" y="0"/>
                </a:cubicBezTo>
                <a:cubicBezTo>
                  <a:pt x="3712" y="0"/>
                  <a:pt x="4782" y="1070"/>
                  <a:pt x="4782" y="2391"/>
                </a:cubicBezTo>
                <a:cubicBezTo>
                  <a:pt x="4782" y="3712"/>
                  <a:pt x="3712" y="4782"/>
                  <a:pt x="2391" y="4782"/>
                </a:cubicBezTo>
                <a:cubicBezTo>
                  <a:pt x="1070" y="4782"/>
                  <a:pt x="0" y="3712"/>
                  <a:pt x="0" y="2391"/>
                </a:cubicBezTo>
                <a:close/>
              </a:path>
            </a:pathLst>
          </a:custGeom>
        </p:spPr>
      </p:pic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4836160" y="1916430"/>
            <a:ext cx="6494780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801870" y="157670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7"/>
            </p:custDataLst>
          </p:nvPr>
        </p:nvSpPr>
        <p:spPr>
          <a:xfrm>
            <a:off x="5099685" y="3566160"/>
            <a:ext cx="6494780" cy="11576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5082540" y="3204845"/>
            <a:ext cx="2553970" cy="298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9"/>
            </p:custDataLst>
          </p:nvPr>
        </p:nvSpPr>
        <p:spPr>
          <a:xfrm>
            <a:off x="4836160" y="5213985"/>
            <a:ext cx="6494780" cy="11576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4819015" y="4905375"/>
            <a:ext cx="2553970" cy="298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1537950" y="327025"/>
            <a:ext cx="546100" cy="254000"/>
            <a:chOff x="142" y="267"/>
            <a:chExt cx="860" cy="400"/>
          </a:xfrm>
        </p:grpSpPr>
        <p:sp>
          <p:nvSpPr>
            <p:cNvPr id="89" name="椭圆 88"/>
            <p:cNvSpPr/>
            <p:nvPr>
              <p:custDataLst>
                <p:tags r:id="rId11"/>
              </p:custDataLst>
            </p:nvPr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>
              <p:custDataLst>
                <p:tags r:id="rId12"/>
              </p:custDataLst>
            </p:nvPr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1980" y="2129790"/>
            <a:ext cx="910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1</a:t>
            </a:r>
            <a:endParaRPr lang="en-US" altLang="zh-CN" sz="440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96715" y="4523105"/>
            <a:ext cx="910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2</a:t>
            </a:r>
            <a:endParaRPr lang="en-US" altLang="zh-CN" sz="440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03110" y="4523105"/>
            <a:ext cx="910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3</a:t>
            </a:r>
            <a:endParaRPr lang="en-US" altLang="zh-CN" sz="440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 rot="2725497">
            <a:off x="3776189" y="1471865"/>
            <a:ext cx="4916991" cy="4914267"/>
            <a:chOff x="3388108" y="721108"/>
            <a:chExt cx="5641866" cy="5638739"/>
          </a:xfrm>
        </p:grpSpPr>
        <p:sp>
          <p:nvSpPr>
            <p:cNvPr id="54" name="任意多边形: 形状 53"/>
            <p:cNvSpPr/>
            <p:nvPr/>
          </p:nvSpPr>
          <p:spPr>
            <a:xfrm>
              <a:off x="5228828" y="721108"/>
              <a:ext cx="1734343" cy="1734343"/>
            </a:xfrm>
            <a:custGeom>
              <a:avLst/>
              <a:gdLst>
                <a:gd name="connsiteX0" fmla="*/ 0 w 1734343"/>
                <a:gd name="connsiteY0" fmla="*/ 867172 h 1734343"/>
                <a:gd name="connsiteX1" fmla="*/ 867172 w 1734343"/>
                <a:gd name="connsiteY1" fmla="*/ 0 h 1734343"/>
                <a:gd name="connsiteX2" fmla="*/ 1734344 w 1734343"/>
                <a:gd name="connsiteY2" fmla="*/ 867172 h 1734343"/>
                <a:gd name="connsiteX3" fmla="*/ 867172 w 1734343"/>
                <a:gd name="connsiteY3" fmla="*/ 1734344 h 1734343"/>
                <a:gd name="connsiteX4" fmla="*/ 0 w 1734343"/>
                <a:gd name="connsiteY4" fmla="*/ 867172 h 17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4343" h="1734343">
                  <a:moveTo>
                    <a:pt x="0" y="867172"/>
                  </a:moveTo>
                  <a:cubicBezTo>
                    <a:pt x="0" y="388246"/>
                    <a:pt x="388246" y="0"/>
                    <a:pt x="867172" y="0"/>
                  </a:cubicBezTo>
                  <a:cubicBezTo>
                    <a:pt x="1346098" y="0"/>
                    <a:pt x="1734344" y="388246"/>
                    <a:pt x="1734344" y="867172"/>
                  </a:cubicBezTo>
                  <a:cubicBezTo>
                    <a:pt x="1734344" y="1346098"/>
                    <a:pt x="1346098" y="1734344"/>
                    <a:pt x="867172" y="1734344"/>
                  </a:cubicBezTo>
                  <a:cubicBezTo>
                    <a:pt x="388246" y="1734344"/>
                    <a:pt x="0" y="1346098"/>
                    <a:pt x="0" y="867172"/>
                  </a:cubicBezTo>
                  <a:close/>
                </a:path>
              </a:pathLst>
            </a:custGeom>
            <a:solidFill>
              <a:srgbClr val="52A0D3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249" tIns="302249" rIns="302249" bIns="302249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800" kern="1200"/>
            </a:p>
          </p:txBody>
        </p:sp>
        <p:sp>
          <p:nvSpPr>
            <p:cNvPr id="55" name="任意多边形: 形状 54"/>
            <p:cNvSpPr/>
            <p:nvPr/>
          </p:nvSpPr>
          <p:spPr>
            <a:xfrm rot="2700000">
              <a:off x="6898354" y="2326415"/>
              <a:ext cx="460478" cy="585341"/>
            </a:xfrm>
            <a:custGeom>
              <a:avLst/>
              <a:gdLst>
                <a:gd name="connsiteX0" fmla="*/ 0 w 460478"/>
                <a:gd name="connsiteY0" fmla="*/ 117068 h 585341"/>
                <a:gd name="connsiteX1" fmla="*/ 230239 w 460478"/>
                <a:gd name="connsiteY1" fmla="*/ 117068 h 585341"/>
                <a:gd name="connsiteX2" fmla="*/ 230239 w 460478"/>
                <a:gd name="connsiteY2" fmla="*/ 0 h 585341"/>
                <a:gd name="connsiteX3" fmla="*/ 460478 w 460478"/>
                <a:gd name="connsiteY3" fmla="*/ 292671 h 585341"/>
                <a:gd name="connsiteX4" fmla="*/ 230239 w 460478"/>
                <a:gd name="connsiteY4" fmla="*/ 585341 h 585341"/>
                <a:gd name="connsiteX5" fmla="*/ 230239 w 460478"/>
                <a:gd name="connsiteY5" fmla="*/ 468273 h 585341"/>
                <a:gd name="connsiteX6" fmla="*/ 0 w 460478"/>
                <a:gd name="connsiteY6" fmla="*/ 468273 h 585341"/>
                <a:gd name="connsiteX7" fmla="*/ 0 w 460478"/>
                <a:gd name="connsiteY7" fmla="*/ 117068 h 5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0478" h="585341">
                  <a:moveTo>
                    <a:pt x="0" y="117068"/>
                  </a:moveTo>
                  <a:lnTo>
                    <a:pt x="230239" y="117068"/>
                  </a:lnTo>
                  <a:lnTo>
                    <a:pt x="230239" y="0"/>
                  </a:lnTo>
                  <a:lnTo>
                    <a:pt x="460478" y="292671"/>
                  </a:lnTo>
                  <a:lnTo>
                    <a:pt x="230239" y="585341"/>
                  </a:lnTo>
                  <a:lnTo>
                    <a:pt x="230239" y="468273"/>
                  </a:lnTo>
                  <a:lnTo>
                    <a:pt x="0" y="468273"/>
                  </a:lnTo>
                  <a:lnTo>
                    <a:pt x="0" y="117068"/>
                  </a:lnTo>
                  <a:close/>
                </a:path>
              </a:pathLst>
            </a:custGeom>
            <a:solidFill>
              <a:srgbClr val="2A8BBE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7067" rIns="138142" bIns="117068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00" kern="1200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295631" y="2756965"/>
              <a:ext cx="1734343" cy="1734343"/>
            </a:xfrm>
            <a:custGeom>
              <a:avLst/>
              <a:gdLst>
                <a:gd name="connsiteX0" fmla="*/ 0 w 1734343"/>
                <a:gd name="connsiteY0" fmla="*/ 867172 h 1734343"/>
                <a:gd name="connsiteX1" fmla="*/ 867172 w 1734343"/>
                <a:gd name="connsiteY1" fmla="*/ 0 h 1734343"/>
                <a:gd name="connsiteX2" fmla="*/ 1734344 w 1734343"/>
                <a:gd name="connsiteY2" fmla="*/ 867172 h 1734343"/>
                <a:gd name="connsiteX3" fmla="*/ 867172 w 1734343"/>
                <a:gd name="connsiteY3" fmla="*/ 1734344 h 1734343"/>
                <a:gd name="connsiteX4" fmla="*/ 0 w 1734343"/>
                <a:gd name="connsiteY4" fmla="*/ 867172 h 17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4343" h="1734343">
                  <a:moveTo>
                    <a:pt x="0" y="867172"/>
                  </a:moveTo>
                  <a:cubicBezTo>
                    <a:pt x="0" y="388246"/>
                    <a:pt x="388246" y="0"/>
                    <a:pt x="867172" y="0"/>
                  </a:cubicBezTo>
                  <a:cubicBezTo>
                    <a:pt x="1346098" y="0"/>
                    <a:pt x="1734344" y="388246"/>
                    <a:pt x="1734344" y="867172"/>
                  </a:cubicBezTo>
                  <a:cubicBezTo>
                    <a:pt x="1734344" y="1346098"/>
                    <a:pt x="1346098" y="1734344"/>
                    <a:pt x="867172" y="1734344"/>
                  </a:cubicBezTo>
                  <a:cubicBezTo>
                    <a:pt x="388246" y="1734344"/>
                    <a:pt x="0" y="1346098"/>
                    <a:pt x="0" y="867172"/>
                  </a:cubicBezTo>
                  <a:close/>
                </a:path>
              </a:pathLst>
            </a:custGeom>
            <a:solidFill>
              <a:srgbClr val="52A0D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249" tIns="302249" rIns="302249" bIns="302249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800" kern="1200"/>
            </a:p>
          </p:txBody>
        </p:sp>
        <p:sp>
          <p:nvSpPr>
            <p:cNvPr id="57" name="任意多边形: 形状 56"/>
            <p:cNvSpPr/>
            <p:nvPr/>
          </p:nvSpPr>
          <p:spPr>
            <a:xfrm rot="18900000">
              <a:off x="6998338" y="4256692"/>
              <a:ext cx="460479" cy="585342"/>
            </a:xfrm>
            <a:custGeom>
              <a:avLst/>
              <a:gdLst>
                <a:gd name="connsiteX0" fmla="*/ 0 w 460478"/>
                <a:gd name="connsiteY0" fmla="*/ 117068 h 585341"/>
                <a:gd name="connsiteX1" fmla="*/ 230239 w 460478"/>
                <a:gd name="connsiteY1" fmla="*/ 117068 h 585341"/>
                <a:gd name="connsiteX2" fmla="*/ 230239 w 460478"/>
                <a:gd name="connsiteY2" fmla="*/ 0 h 585341"/>
                <a:gd name="connsiteX3" fmla="*/ 460478 w 460478"/>
                <a:gd name="connsiteY3" fmla="*/ 292671 h 585341"/>
                <a:gd name="connsiteX4" fmla="*/ 230239 w 460478"/>
                <a:gd name="connsiteY4" fmla="*/ 585341 h 585341"/>
                <a:gd name="connsiteX5" fmla="*/ 230239 w 460478"/>
                <a:gd name="connsiteY5" fmla="*/ 468273 h 585341"/>
                <a:gd name="connsiteX6" fmla="*/ 0 w 460478"/>
                <a:gd name="connsiteY6" fmla="*/ 468273 h 585341"/>
                <a:gd name="connsiteX7" fmla="*/ 0 w 460478"/>
                <a:gd name="connsiteY7" fmla="*/ 117068 h 5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0478" h="585341">
                  <a:moveTo>
                    <a:pt x="460478" y="468273"/>
                  </a:moveTo>
                  <a:lnTo>
                    <a:pt x="230239" y="468273"/>
                  </a:lnTo>
                  <a:lnTo>
                    <a:pt x="230239" y="585341"/>
                  </a:lnTo>
                  <a:lnTo>
                    <a:pt x="0" y="292670"/>
                  </a:lnTo>
                  <a:lnTo>
                    <a:pt x="230239" y="0"/>
                  </a:lnTo>
                  <a:lnTo>
                    <a:pt x="230239" y="117068"/>
                  </a:lnTo>
                  <a:lnTo>
                    <a:pt x="460478" y="117068"/>
                  </a:lnTo>
                  <a:lnTo>
                    <a:pt x="460478" y="468273"/>
                  </a:lnTo>
                  <a:close/>
                </a:path>
              </a:pathLst>
            </a:custGeom>
            <a:solidFill>
              <a:srgbClr val="2A8BBE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142" tIns="117068" rIns="1" bIns="117068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00" kern="1200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455118" y="4625504"/>
              <a:ext cx="1734343" cy="1734343"/>
            </a:xfrm>
            <a:custGeom>
              <a:avLst/>
              <a:gdLst>
                <a:gd name="connsiteX0" fmla="*/ 0 w 1734343"/>
                <a:gd name="connsiteY0" fmla="*/ 867172 h 1734343"/>
                <a:gd name="connsiteX1" fmla="*/ 867172 w 1734343"/>
                <a:gd name="connsiteY1" fmla="*/ 0 h 1734343"/>
                <a:gd name="connsiteX2" fmla="*/ 1734344 w 1734343"/>
                <a:gd name="connsiteY2" fmla="*/ 867172 h 1734343"/>
                <a:gd name="connsiteX3" fmla="*/ 867172 w 1734343"/>
                <a:gd name="connsiteY3" fmla="*/ 1734344 h 1734343"/>
                <a:gd name="connsiteX4" fmla="*/ 0 w 1734343"/>
                <a:gd name="connsiteY4" fmla="*/ 867172 h 17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4343" h="1734343">
                  <a:moveTo>
                    <a:pt x="0" y="867172"/>
                  </a:moveTo>
                  <a:cubicBezTo>
                    <a:pt x="0" y="388246"/>
                    <a:pt x="388246" y="0"/>
                    <a:pt x="867172" y="0"/>
                  </a:cubicBezTo>
                  <a:cubicBezTo>
                    <a:pt x="1346098" y="0"/>
                    <a:pt x="1734344" y="388246"/>
                    <a:pt x="1734344" y="867172"/>
                  </a:cubicBezTo>
                  <a:cubicBezTo>
                    <a:pt x="1734344" y="1346098"/>
                    <a:pt x="1346098" y="1734344"/>
                    <a:pt x="867172" y="1734344"/>
                  </a:cubicBezTo>
                  <a:cubicBezTo>
                    <a:pt x="388246" y="1734344"/>
                    <a:pt x="0" y="1346098"/>
                    <a:pt x="0" y="867172"/>
                  </a:cubicBezTo>
                  <a:close/>
                </a:path>
              </a:pathLst>
            </a:custGeom>
            <a:solidFill>
              <a:srgbClr val="52A0D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249" tIns="302249" rIns="302249" bIns="302249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800" kern="1200"/>
            </a:p>
          </p:txBody>
        </p:sp>
        <p:sp>
          <p:nvSpPr>
            <p:cNvPr id="59" name="任意多边形: 形状 58"/>
            <p:cNvSpPr/>
            <p:nvPr/>
          </p:nvSpPr>
          <p:spPr>
            <a:xfrm rot="24300000">
              <a:off x="5026699" y="4198294"/>
              <a:ext cx="460479" cy="585342"/>
            </a:xfrm>
            <a:custGeom>
              <a:avLst/>
              <a:gdLst>
                <a:gd name="connsiteX0" fmla="*/ 0 w 460478"/>
                <a:gd name="connsiteY0" fmla="*/ 117068 h 585341"/>
                <a:gd name="connsiteX1" fmla="*/ 230239 w 460478"/>
                <a:gd name="connsiteY1" fmla="*/ 117068 h 585341"/>
                <a:gd name="connsiteX2" fmla="*/ 230239 w 460478"/>
                <a:gd name="connsiteY2" fmla="*/ 0 h 585341"/>
                <a:gd name="connsiteX3" fmla="*/ 460478 w 460478"/>
                <a:gd name="connsiteY3" fmla="*/ 292671 h 585341"/>
                <a:gd name="connsiteX4" fmla="*/ 230239 w 460478"/>
                <a:gd name="connsiteY4" fmla="*/ 585341 h 585341"/>
                <a:gd name="connsiteX5" fmla="*/ 230239 w 460478"/>
                <a:gd name="connsiteY5" fmla="*/ 468273 h 585341"/>
                <a:gd name="connsiteX6" fmla="*/ 0 w 460478"/>
                <a:gd name="connsiteY6" fmla="*/ 468273 h 585341"/>
                <a:gd name="connsiteX7" fmla="*/ 0 w 460478"/>
                <a:gd name="connsiteY7" fmla="*/ 117068 h 5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0478" h="585341">
                  <a:moveTo>
                    <a:pt x="460478" y="468273"/>
                  </a:moveTo>
                  <a:lnTo>
                    <a:pt x="230239" y="468273"/>
                  </a:lnTo>
                  <a:lnTo>
                    <a:pt x="230239" y="585341"/>
                  </a:lnTo>
                  <a:lnTo>
                    <a:pt x="0" y="292670"/>
                  </a:lnTo>
                  <a:lnTo>
                    <a:pt x="230239" y="0"/>
                  </a:lnTo>
                  <a:lnTo>
                    <a:pt x="230239" y="117068"/>
                  </a:lnTo>
                  <a:lnTo>
                    <a:pt x="460478" y="117068"/>
                  </a:lnTo>
                  <a:lnTo>
                    <a:pt x="460478" y="468273"/>
                  </a:lnTo>
                  <a:close/>
                </a:path>
              </a:pathLst>
            </a:custGeom>
            <a:solidFill>
              <a:srgbClr val="2A8BBE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143" tIns="117069" rIns="0" bIns="117067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00" kern="1200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3388108" y="2561827"/>
              <a:ext cx="1734343" cy="1734343"/>
            </a:xfrm>
            <a:custGeom>
              <a:avLst/>
              <a:gdLst>
                <a:gd name="connsiteX0" fmla="*/ 0 w 1734343"/>
                <a:gd name="connsiteY0" fmla="*/ 867172 h 1734343"/>
                <a:gd name="connsiteX1" fmla="*/ 867172 w 1734343"/>
                <a:gd name="connsiteY1" fmla="*/ 0 h 1734343"/>
                <a:gd name="connsiteX2" fmla="*/ 1734344 w 1734343"/>
                <a:gd name="connsiteY2" fmla="*/ 867172 h 1734343"/>
                <a:gd name="connsiteX3" fmla="*/ 867172 w 1734343"/>
                <a:gd name="connsiteY3" fmla="*/ 1734344 h 1734343"/>
                <a:gd name="connsiteX4" fmla="*/ 0 w 1734343"/>
                <a:gd name="connsiteY4" fmla="*/ 867172 h 17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4343" h="1734343">
                  <a:moveTo>
                    <a:pt x="0" y="867172"/>
                  </a:moveTo>
                  <a:cubicBezTo>
                    <a:pt x="0" y="388246"/>
                    <a:pt x="388246" y="0"/>
                    <a:pt x="867172" y="0"/>
                  </a:cubicBezTo>
                  <a:cubicBezTo>
                    <a:pt x="1346098" y="0"/>
                    <a:pt x="1734344" y="388246"/>
                    <a:pt x="1734344" y="867172"/>
                  </a:cubicBezTo>
                  <a:cubicBezTo>
                    <a:pt x="1734344" y="1346098"/>
                    <a:pt x="1346098" y="1734344"/>
                    <a:pt x="867172" y="1734344"/>
                  </a:cubicBezTo>
                  <a:cubicBezTo>
                    <a:pt x="388246" y="1734344"/>
                    <a:pt x="0" y="1346098"/>
                    <a:pt x="0" y="867172"/>
                  </a:cubicBezTo>
                  <a:close/>
                </a:path>
              </a:pathLst>
            </a:custGeom>
            <a:solidFill>
              <a:srgbClr val="52A0D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249" tIns="302249" rIns="302249" bIns="302249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800" kern="1200"/>
            </a:p>
          </p:txBody>
        </p:sp>
        <p:sp>
          <p:nvSpPr>
            <p:cNvPr id="61" name="任意多边形: 形状 60"/>
            <p:cNvSpPr/>
            <p:nvPr/>
          </p:nvSpPr>
          <p:spPr>
            <a:xfrm rot="18900000">
              <a:off x="4936186" y="2225184"/>
              <a:ext cx="460478" cy="585341"/>
            </a:xfrm>
            <a:custGeom>
              <a:avLst/>
              <a:gdLst>
                <a:gd name="connsiteX0" fmla="*/ 0 w 460478"/>
                <a:gd name="connsiteY0" fmla="*/ 117068 h 585341"/>
                <a:gd name="connsiteX1" fmla="*/ 230239 w 460478"/>
                <a:gd name="connsiteY1" fmla="*/ 117068 h 585341"/>
                <a:gd name="connsiteX2" fmla="*/ 230239 w 460478"/>
                <a:gd name="connsiteY2" fmla="*/ 0 h 585341"/>
                <a:gd name="connsiteX3" fmla="*/ 460478 w 460478"/>
                <a:gd name="connsiteY3" fmla="*/ 292671 h 585341"/>
                <a:gd name="connsiteX4" fmla="*/ 230239 w 460478"/>
                <a:gd name="connsiteY4" fmla="*/ 585341 h 585341"/>
                <a:gd name="connsiteX5" fmla="*/ 230239 w 460478"/>
                <a:gd name="connsiteY5" fmla="*/ 468273 h 585341"/>
                <a:gd name="connsiteX6" fmla="*/ 0 w 460478"/>
                <a:gd name="connsiteY6" fmla="*/ 468273 h 585341"/>
                <a:gd name="connsiteX7" fmla="*/ 0 w 460478"/>
                <a:gd name="connsiteY7" fmla="*/ 117068 h 5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0478" h="585341">
                  <a:moveTo>
                    <a:pt x="0" y="117068"/>
                  </a:moveTo>
                  <a:lnTo>
                    <a:pt x="230239" y="117068"/>
                  </a:lnTo>
                  <a:lnTo>
                    <a:pt x="230239" y="0"/>
                  </a:lnTo>
                  <a:lnTo>
                    <a:pt x="460478" y="292671"/>
                  </a:lnTo>
                  <a:lnTo>
                    <a:pt x="230239" y="585341"/>
                  </a:lnTo>
                  <a:lnTo>
                    <a:pt x="230239" y="468273"/>
                  </a:lnTo>
                  <a:lnTo>
                    <a:pt x="0" y="468273"/>
                  </a:lnTo>
                  <a:lnTo>
                    <a:pt x="0" y="117068"/>
                  </a:lnTo>
                  <a:close/>
                </a:path>
              </a:pathLst>
            </a:custGeom>
            <a:solidFill>
              <a:srgbClr val="2A8BBE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17068" rIns="138143" bIns="117067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00" kern="120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843780" y="2205990"/>
            <a:ext cx="622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ln w="15875">
                  <a:solidFill>
                    <a:schemeClr val="bg1"/>
                  </a:soli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1</a:t>
            </a:r>
            <a:endParaRPr lang="en-US" altLang="zh-CN" sz="4000">
              <a:ln w="15875">
                <a:solidFill>
                  <a:schemeClr val="bg1"/>
                </a:soli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13905" y="2205990"/>
            <a:ext cx="622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ln w="15875">
                  <a:solidFill>
                    <a:schemeClr val="bg1"/>
                  </a:soli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2</a:t>
            </a:r>
            <a:endParaRPr lang="en-US" altLang="zh-CN" sz="4000">
              <a:ln w="15875">
                <a:solidFill>
                  <a:schemeClr val="bg1"/>
                </a:soli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05680" y="4781550"/>
            <a:ext cx="622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ln w="15875">
                  <a:solidFill>
                    <a:schemeClr val="bg1"/>
                  </a:soli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4</a:t>
            </a:r>
            <a:endParaRPr lang="en-US" altLang="zh-CN" sz="4000">
              <a:ln w="15875">
                <a:solidFill>
                  <a:schemeClr val="bg1"/>
                </a:soli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66610" y="4781550"/>
            <a:ext cx="622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ln w="15875">
                  <a:solidFill>
                    <a:schemeClr val="bg1"/>
                  </a:soli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3</a:t>
            </a:r>
            <a:endParaRPr lang="en-US" altLang="zh-CN" sz="4000">
              <a:ln w="15875">
                <a:solidFill>
                  <a:schemeClr val="bg1"/>
                </a:soli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54050" y="3823970"/>
            <a:ext cx="3351530" cy="0"/>
          </a:xfrm>
          <a:prstGeom prst="line">
            <a:avLst/>
          </a:prstGeom>
          <a:ln>
            <a:solidFill>
              <a:srgbClr val="52A0D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347710" y="3790950"/>
            <a:ext cx="3258820" cy="0"/>
          </a:xfrm>
          <a:prstGeom prst="line">
            <a:avLst/>
          </a:prstGeom>
          <a:ln>
            <a:solidFill>
              <a:srgbClr val="52A0D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/>
          <p:cNvGrpSpPr/>
          <p:nvPr/>
        </p:nvGrpSpPr>
        <p:grpSpPr>
          <a:xfrm>
            <a:off x="11245850" y="6269990"/>
            <a:ext cx="546100" cy="254000"/>
            <a:chOff x="142" y="267"/>
            <a:chExt cx="860" cy="400"/>
          </a:xfrm>
        </p:grpSpPr>
        <p:sp>
          <p:nvSpPr>
            <p:cNvPr id="89" name="椭圆 88"/>
            <p:cNvSpPr/>
            <p:nvPr>
              <p:custDataLst>
                <p:tags r:id="rId1"/>
              </p:custDataLst>
            </p:nvPr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>
              <p:custDataLst>
                <p:tags r:id="rId2"/>
              </p:custDataLst>
            </p:nvPr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5" name="文本框 74"/>
          <p:cNvSpPr txBox="1"/>
          <p:nvPr>
            <p:custDataLst>
              <p:tags r:id="rId3"/>
            </p:custDataLst>
          </p:nvPr>
        </p:nvSpPr>
        <p:spPr>
          <a:xfrm>
            <a:off x="549910" y="2071370"/>
            <a:ext cx="3687445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4"/>
            </p:custDataLst>
          </p:nvPr>
        </p:nvSpPr>
        <p:spPr>
          <a:xfrm>
            <a:off x="549910" y="1672590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77" name="文本框 76"/>
          <p:cNvSpPr txBox="1"/>
          <p:nvPr>
            <p:custDataLst>
              <p:tags r:id="rId5"/>
            </p:custDataLst>
          </p:nvPr>
        </p:nvSpPr>
        <p:spPr>
          <a:xfrm>
            <a:off x="8221980" y="1994535"/>
            <a:ext cx="3687445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6"/>
            </p:custDataLst>
          </p:nvPr>
        </p:nvSpPr>
        <p:spPr>
          <a:xfrm>
            <a:off x="8221980" y="159575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79" name="文本框 78"/>
          <p:cNvSpPr txBox="1"/>
          <p:nvPr>
            <p:custDataLst>
              <p:tags r:id="rId7"/>
            </p:custDataLst>
          </p:nvPr>
        </p:nvSpPr>
        <p:spPr>
          <a:xfrm>
            <a:off x="589915" y="4523105"/>
            <a:ext cx="3687445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8"/>
            </p:custDataLst>
          </p:nvPr>
        </p:nvSpPr>
        <p:spPr>
          <a:xfrm>
            <a:off x="589915" y="412432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4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9"/>
            </p:custDataLst>
          </p:nvPr>
        </p:nvSpPr>
        <p:spPr>
          <a:xfrm>
            <a:off x="8221980" y="4523105"/>
            <a:ext cx="3687445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0"/>
            </p:custDataLst>
          </p:nvPr>
        </p:nvSpPr>
        <p:spPr>
          <a:xfrm>
            <a:off x="8221980" y="412432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3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11"/>
            </p:custDataLst>
          </p:nvPr>
        </p:nvSpPr>
        <p:spPr>
          <a:xfrm>
            <a:off x="557530" y="290830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相关解决方案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84" name="五边形 83"/>
          <p:cNvSpPr/>
          <p:nvPr>
            <p:custDataLst>
              <p:tags r:id="rId12"/>
            </p:custDataLst>
          </p:nvPr>
        </p:nvSpPr>
        <p:spPr>
          <a:xfrm>
            <a:off x="1905" y="417195"/>
            <a:ext cx="412115" cy="454660"/>
          </a:xfrm>
          <a:prstGeom prst="homePlate">
            <a:avLst/>
          </a:prstGeom>
          <a:solidFill>
            <a:srgbClr val="2A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51"/>
          <p:cNvSpPr txBox="1"/>
          <p:nvPr>
            <p:custDataLst>
              <p:tags r:id="rId13"/>
            </p:custDataLst>
          </p:nvPr>
        </p:nvSpPr>
        <p:spPr>
          <a:xfrm>
            <a:off x="654050" y="988695"/>
            <a:ext cx="309689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</a:t>
            </a:r>
            <a:r>
              <a:rPr lang="en-US" altLang="zh-CN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elated Solutions</a:t>
            </a:r>
            <a:endParaRPr lang="en-US" altLang="zh-CN" b="0" i="0" spc="6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pic>
        <p:nvPicPr>
          <p:cNvPr id="86" name="http://photo-static-api.fotomore.com/creative/vcg/400/new/VCG41N1250003954.jpg" descr="templates\picture_hover\&amp;pky320_sjzg_VCG41N1250003954&amp;"/>
          <p:cNvPicPr>
            <a:picLocks noChangeAspect="1"/>
          </p:cNvPicPr>
          <p:nvPr/>
        </p:nvPicPr>
        <p:blipFill>
          <a:blip r:embed="rId14"/>
          <a:srcRect l="20444" t="10820" r="14514"/>
          <a:stretch>
            <a:fillRect/>
          </a:stretch>
        </p:blipFill>
        <p:spPr>
          <a:xfrm>
            <a:off x="5587365" y="3312160"/>
            <a:ext cx="1339215" cy="13449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36" h="5242">
                <a:moveTo>
                  <a:pt x="0" y="2702"/>
                </a:moveTo>
                <a:lnTo>
                  <a:pt x="2868" y="0"/>
                </a:lnTo>
                <a:lnTo>
                  <a:pt x="5736" y="2702"/>
                </a:lnTo>
                <a:lnTo>
                  <a:pt x="3040" y="5242"/>
                </a:lnTo>
                <a:lnTo>
                  <a:pt x="2696" y="5242"/>
                </a:lnTo>
                <a:lnTo>
                  <a:pt x="0" y="2702"/>
                </a:lnTo>
                <a:close/>
              </a:path>
            </a:pathLst>
          </a:custGeom>
        </p:spPr>
      </p:pic>
    </p:spTree>
    <p:custDataLst>
      <p:tags r:id="rId1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缺角矩形 7"/>
          <p:cNvSpPr/>
          <p:nvPr/>
        </p:nvSpPr>
        <p:spPr>
          <a:xfrm>
            <a:off x="330835" y="1889125"/>
            <a:ext cx="2964815" cy="4213860"/>
          </a:xfrm>
          <a:prstGeom prst="plaque">
            <a:avLst>
              <a:gd name="adj" fmla="val 10523"/>
            </a:avLst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>
            <p:custDataLst>
              <p:tags r:id="rId2"/>
            </p:custDataLst>
          </p:nvPr>
        </p:nvSpPr>
        <p:spPr>
          <a:xfrm>
            <a:off x="557530" y="290830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相关解决方案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84" name="五边形 83"/>
          <p:cNvSpPr/>
          <p:nvPr>
            <p:custDataLst>
              <p:tags r:id="rId3"/>
            </p:custDataLst>
          </p:nvPr>
        </p:nvSpPr>
        <p:spPr>
          <a:xfrm>
            <a:off x="1905" y="417195"/>
            <a:ext cx="412115" cy="454660"/>
          </a:xfrm>
          <a:prstGeom prst="homePlate">
            <a:avLst/>
          </a:prstGeom>
          <a:solidFill>
            <a:srgbClr val="2A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51"/>
          <p:cNvSpPr txBox="1"/>
          <p:nvPr>
            <p:custDataLst>
              <p:tags r:id="rId4"/>
            </p:custDataLst>
          </p:nvPr>
        </p:nvSpPr>
        <p:spPr>
          <a:xfrm>
            <a:off x="654050" y="988695"/>
            <a:ext cx="309689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</a:t>
            </a:r>
            <a:r>
              <a:rPr lang="en-US" altLang="zh-CN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elated Solutions</a:t>
            </a:r>
            <a:endParaRPr lang="en-US" altLang="zh-CN" b="0" i="0" spc="6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1537950" y="516890"/>
            <a:ext cx="546100" cy="254000"/>
            <a:chOff x="142" y="267"/>
            <a:chExt cx="860" cy="400"/>
          </a:xfrm>
        </p:grpSpPr>
        <p:sp>
          <p:nvSpPr>
            <p:cNvPr id="89" name="椭圆 88"/>
            <p:cNvSpPr/>
            <p:nvPr>
              <p:custDataLst>
                <p:tags r:id="rId5"/>
              </p:custDataLst>
            </p:nvPr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>
              <p:custDataLst>
                <p:tags r:id="rId6"/>
              </p:custDataLst>
            </p:nvPr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" name="http://photo-static-api.fotomore.com/creative/vcg/400/version23/VCG41507309032.jpg" descr="templates\picture_hover\&amp;pky120_sjzg_VCG41507309032&amp;"/>
          <p:cNvPicPr>
            <a:picLocks noChangeAspect="1"/>
          </p:cNvPicPr>
          <p:nvPr/>
        </p:nvPicPr>
        <p:blipFill>
          <a:blip r:embed="rId7"/>
          <a:srcRect l="54926" b="1901"/>
          <a:stretch>
            <a:fillRect/>
          </a:stretch>
        </p:blipFill>
        <p:spPr>
          <a:xfrm>
            <a:off x="9119235" y="1889125"/>
            <a:ext cx="2788920" cy="42265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92" h="6656">
                <a:moveTo>
                  <a:pt x="0" y="536"/>
                </a:moveTo>
                <a:cubicBezTo>
                  <a:pt x="296" y="536"/>
                  <a:pt x="536" y="296"/>
                  <a:pt x="536" y="0"/>
                </a:cubicBezTo>
                <a:lnTo>
                  <a:pt x="3856" y="0"/>
                </a:lnTo>
                <a:cubicBezTo>
                  <a:pt x="3856" y="296"/>
                  <a:pt x="4096" y="536"/>
                  <a:pt x="4392" y="536"/>
                </a:cubicBezTo>
                <a:lnTo>
                  <a:pt x="4392" y="6120"/>
                </a:lnTo>
                <a:cubicBezTo>
                  <a:pt x="4096" y="6120"/>
                  <a:pt x="3856" y="6360"/>
                  <a:pt x="3856" y="6656"/>
                </a:cubicBezTo>
                <a:lnTo>
                  <a:pt x="536" y="6656"/>
                </a:lnTo>
                <a:cubicBezTo>
                  <a:pt x="536" y="6360"/>
                  <a:pt x="296" y="6120"/>
                  <a:pt x="0" y="6120"/>
                </a:cubicBezTo>
                <a:lnTo>
                  <a:pt x="0" y="536"/>
                </a:lnTo>
                <a:close/>
              </a:path>
            </a:pathLst>
          </a:custGeom>
        </p:spPr>
      </p:pic>
      <p:sp>
        <p:nvSpPr>
          <p:cNvPr id="200" name="文本框 199"/>
          <p:cNvSpPr txBox="1"/>
          <p:nvPr>
            <p:custDataLst>
              <p:tags r:id="rId8"/>
            </p:custDataLst>
          </p:nvPr>
        </p:nvSpPr>
        <p:spPr>
          <a:xfrm>
            <a:off x="3606165" y="3299460"/>
            <a:ext cx="2250440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01" name="文本框 200"/>
          <p:cNvSpPr txBox="1"/>
          <p:nvPr>
            <p:custDataLst>
              <p:tags r:id="rId9"/>
            </p:custDataLst>
          </p:nvPr>
        </p:nvSpPr>
        <p:spPr>
          <a:xfrm>
            <a:off x="3511550" y="266128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252" name="缺角矩形 251"/>
          <p:cNvSpPr/>
          <p:nvPr/>
        </p:nvSpPr>
        <p:spPr>
          <a:xfrm>
            <a:off x="3295650" y="1888490"/>
            <a:ext cx="2992755" cy="4215130"/>
          </a:xfrm>
          <a:prstGeom prst="plaque">
            <a:avLst>
              <a:gd name="adj" fmla="val 10906"/>
            </a:avLst>
          </a:prstGeom>
          <a:noFill/>
          <a:ln>
            <a:solidFill>
              <a:srgbClr val="2A8B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3" name="文本框 252"/>
          <p:cNvSpPr txBox="1"/>
          <p:nvPr>
            <p:custDataLst>
              <p:tags r:id="rId10"/>
            </p:custDataLst>
          </p:nvPr>
        </p:nvSpPr>
        <p:spPr>
          <a:xfrm>
            <a:off x="6578600" y="3299460"/>
            <a:ext cx="2250440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54" name="文本框 253"/>
          <p:cNvSpPr txBox="1"/>
          <p:nvPr>
            <p:custDataLst>
              <p:tags r:id="rId11"/>
            </p:custDataLst>
          </p:nvPr>
        </p:nvSpPr>
        <p:spPr>
          <a:xfrm>
            <a:off x="6426835" y="266128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2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255" name="缺角矩形 254"/>
          <p:cNvSpPr/>
          <p:nvPr>
            <p:custDataLst>
              <p:tags r:id="rId12"/>
            </p:custDataLst>
          </p:nvPr>
        </p:nvSpPr>
        <p:spPr>
          <a:xfrm>
            <a:off x="6125845" y="1889125"/>
            <a:ext cx="2992755" cy="4215130"/>
          </a:xfrm>
          <a:prstGeom prst="plaque">
            <a:avLst>
              <a:gd name="adj" fmla="val 10906"/>
            </a:avLst>
          </a:prstGeom>
          <a:noFill/>
          <a:ln>
            <a:solidFill>
              <a:srgbClr val="2A8B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8" name="矩形 257"/>
          <p:cNvSpPr/>
          <p:nvPr>
            <p:custDataLst>
              <p:tags r:id="rId13"/>
            </p:custDataLst>
          </p:nvPr>
        </p:nvSpPr>
        <p:spPr>
          <a:xfrm>
            <a:off x="7241540" y="1207770"/>
            <a:ext cx="914400" cy="912495"/>
          </a:xfrm>
          <a:prstGeom prst="rect">
            <a:avLst/>
          </a:prstGeom>
          <a:solidFill>
            <a:srgbClr val="2A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9" name="矩形 258"/>
          <p:cNvSpPr/>
          <p:nvPr>
            <p:custDataLst>
              <p:tags r:id="rId14"/>
            </p:custDataLst>
          </p:nvPr>
        </p:nvSpPr>
        <p:spPr>
          <a:xfrm>
            <a:off x="4427855" y="1207135"/>
            <a:ext cx="838200" cy="913130"/>
          </a:xfrm>
          <a:prstGeom prst="rect">
            <a:avLst/>
          </a:prstGeom>
          <a:solidFill>
            <a:srgbClr val="2A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61" name="图片 260" descr="文件夹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52690" y="1472565"/>
            <a:ext cx="378460" cy="378460"/>
          </a:xfrm>
          <a:prstGeom prst="rect">
            <a:avLst/>
          </a:prstGeom>
        </p:spPr>
      </p:pic>
      <p:pic>
        <p:nvPicPr>
          <p:cNvPr id="263" name="图片 262" descr="手托物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03750" y="1393825"/>
            <a:ext cx="457200" cy="45720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0200" y="1918970"/>
            <a:ext cx="11581765" cy="3474720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7059" l="0" r="96026">
                        <a14:foregroundMark x1="20309" y1="45882" x2="12583" y2="56765"/>
                        <a14:foregroundMark x1="12583" y1="56765" x2="3974" y2="79706"/>
                        <a14:foregroundMark x1="3974" y1="79706" x2="18102" y2="77059"/>
                        <a14:foregroundMark x1="18102" y1="77059" x2="18322" y2="81176"/>
                        <a14:foregroundMark x1="22958" y1="90882" x2="90949" y2="87647"/>
                        <a14:foregroundMark x1="90949" y1="87647" x2="92936" y2="95000"/>
                        <a14:foregroundMark x1="95143" y1="95882" x2="96247" y2="97059"/>
                        <a14:foregroundMark x1="1987" y1="80000" x2="0" y2="7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1575" y="0"/>
            <a:ext cx="4390390" cy="539432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512445" y="1705610"/>
            <a:ext cx="1292860" cy="3746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5733415" y="1705610"/>
            <a:ext cx="1292860" cy="3746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30200" y="307340"/>
            <a:ext cx="3188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Personal</a:t>
            </a:r>
            <a:r>
              <a:rPr lang="en-US" altLang="zh-CN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zh-CN" altLang="en-US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work debriefing</a:t>
            </a:r>
            <a:endParaRPr lang="zh-CN" altLang="en-US" sz="100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260455" y="6268720"/>
            <a:ext cx="546100" cy="254000"/>
            <a:chOff x="142" y="267"/>
            <a:chExt cx="860" cy="400"/>
          </a:xfrm>
        </p:grpSpPr>
        <p:sp>
          <p:nvSpPr>
            <p:cNvPr id="26" name="椭圆 25"/>
            <p:cNvSpPr/>
            <p:nvPr/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50980" y="2528570"/>
            <a:ext cx="4121500" cy="1659890"/>
            <a:chOff x="9482" y="3594"/>
            <a:chExt cx="6711" cy="2614"/>
          </a:xfrm>
        </p:grpSpPr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9482" y="4901"/>
              <a:ext cx="671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spc="3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Roboto Black" panose="02000000000000000000" charset="0"/>
                </a:rPr>
                <a:t>未来工作计划</a:t>
              </a:r>
              <a:endParaRPr lang="zh-CN" altLang="en-US" sz="4800" spc="3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9570" y="3594"/>
              <a:ext cx="637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8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PART FOUR</a:t>
              </a:r>
              <a:endParaRPr lang="en-US" altLang="zh-CN" sz="4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</p:grpSp>
      <p:sp>
        <p:nvSpPr>
          <p:cNvPr id="185" name="文本框 60"/>
          <p:cNvSpPr txBox="1"/>
          <p:nvPr>
            <p:custDataLst>
              <p:tags r:id="rId5"/>
            </p:custDataLst>
          </p:nvPr>
        </p:nvSpPr>
        <p:spPr>
          <a:xfrm>
            <a:off x="1958340" y="4303395"/>
            <a:ext cx="362204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n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ext work plan</a:t>
            </a:r>
            <a:endParaRPr lang="en-US" altLang="zh-CN" sz="1600" b="0" i="0" spc="600" dirty="0">
              <a:solidFill>
                <a:schemeClr val="bg1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99415" y="286385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未来工作计划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69290" y="1437005"/>
            <a:ext cx="11022330" cy="5062644"/>
            <a:chOff x="1054" y="2263"/>
            <a:chExt cx="17358" cy="8197"/>
          </a:xfrm>
        </p:grpSpPr>
        <p:grpSp>
          <p:nvGrpSpPr>
            <p:cNvPr id="4" name="组合 3"/>
            <p:cNvGrpSpPr/>
            <p:nvPr/>
          </p:nvGrpSpPr>
          <p:grpSpPr>
            <a:xfrm>
              <a:off x="1054" y="2263"/>
              <a:ext cx="17358" cy="8197"/>
              <a:chOff x="790" y="1895"/>
              <a:chExt cx="18901" cy="8927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790" y="1899"/>
                <a:ext cx="18901" cy="8817"/>
                <a:chOff x="790" y="2245"/>
                <a:chExt cx="18901" cy="8817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815" y="2245"/>
                  <a:ext cx="18876" cy="8817"/>
                </a:xfrm>
                <a:prstGeom prst="rect">
                  <a:avLst/>
                </a:prstGeom>
                <a:noFill/>
                <a:ln>
                  <a:solidFill>
                    <a:srgbClr val="65B2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Roboto Black" panose="02000000000000000000" charset="0"/>
                  </a:endParaRPr>
                </a:p>
              </p:txBody>
            </p:sp>
            <p:cxnSp>
              <p:nvCxnSpPr>
                <p:cNvPr id="35" name="直接连接符 34"/>
                <p:cNvCxnSpPr/>
                <p:nvPr/>
              </p:nvCxnSpPr>
              <p:spPr>
                <a:xfrm>
                  <a:off x="790" y="5148"/>
                  <a:ext cx="11573" cy="0"/>
                </a:xfrm>
                <a:prstGeom prst="line">
                  <a:avLst/>
                </a:prstGeom>
                <a:ln>
                  <a:solidFill>
                    <a:srgbClr val="65B2C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直接连接符 19"/>
              <p:cNvCxnSpPr/>
              <p:nvPr/>
            </p:nvCxnSpPr>
            <p:spPr>
              <a:xfrm flipH="1" flipV="1">
                <a:off x="12361" y="1895"/>
                <a:ext cx="16" cy="8927"/>
              </a:xfrm>
              <a:prstGeom prst="line">
                <a:avLst/>
              </a:prstGeom>
              <a:ln>
                <a:solidFill>
                  <a:srgbClr val="65B2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直接连接符 16"/>
            <p:cNvCxnSpPr/>
            <p:nvPr/>
          </p:nvCxnSpPr>
          <p:spPr>
            <a:xfrm>
              <a:off x="1084" y="7588"/>
              <a:ext cx="10598" cy="0"/>
            </a:xfrm>
            <a:prstGeom prst="line">
              <a:avLst/>
            </a:prstGeom>
            <a:ln>
              <a:solidFill>
                <a:srgbClr val="65B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文本框 60"/>
          <p:cNvSpPr txBox="1"/>
          <p:nvPr>
            <p:custDataLst>
              <p:tags r:id="rId1"/>
            </p:custDataLst>
          </p:nvPr>
        </p:nvSpPr>
        <p:spPr>
          <a:xfrm>
            <a:off x="581025" y="877570"/>
            <a:ext cx="31953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n</a:t>
            </a:r>
            <a:r>
              <a:rPr lang="en-US" altLang="zh-CN" sz="1600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ext work plan</a:t>
            </a:r>
            <a:endParaRPr lang="en-US" altLang="zh-CN" sz="1600" b="0" i="0" spc="6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2"/>
            </p:custDataLst>
          </p:nvPr>
        </p:nvSpPr>
        <p:spPr>
          <a:xfrm>
            <a:off x="817880" y="2011045"/>
            <a:ext cx="6294755" cy="88709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01" name="文本框 200"/>
          <p:cNvSpPr txBox="1"/>
          <p:nvPr>
            <p:custDataLst>
              <p:tags r:id="rId3"/>
            </p:custDataLst>
          </p:nvPr>
        </p:nvSpPr>
        <p:spPr>
          <a:xfrm>
            <a:off x="817880" y="1612265"/>
            <a:ext cx="599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73760" y="3631565"/>
            <a:ext cx="6294755" cy="88709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873760" y="3232785"/>
            <a:ext cx="599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2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944880" y="5331460"/>
            <a:ext cx="6294755" cy="88709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44880" y="4932680"/>
            <a:ext cx="599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3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pic>
        <p:nvPicPr>
          <p:cNvPr id="12" name="http://photo-static-api.fotomore.com/creative/vcg/400/new/VCG41N851025660.jpg" descr="templates\picture_hover\&amp;pky260_sjzg_VCG41N851025660&amp;"/>
          <p:cNvPicPr>
            <a:picLocks noChangeAspect="1"/>
          </p:cNvPicPr>
          <p:nvPr/>
        </p:nvPicPr>
        <p:blipFill>
          <a:blip r:embed="rId8"/>
          <a:srcRect l="26887" r="16006"/>
          <a:stretch>
            <a:fillRect/>
          </a:stretch>
        </p:blipFill>
        <p:spPr>
          <a:xfrm>
            <a:off x="7603490" y="1746250"/>
            <a:ext cx="3822065" cy="438023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1145520" y="516890"/>
            <a:ext cx="546100" cy="254000"/>
            <a:chOff x="142" y="267"/>
            <a:chExt cx="860" cy="400"/>
          </a:xfrm>
        </p:grpSpPr>
        <p:sp>
          <p:nvSpPr>
            <p:cNvPr id="22" name="椭圆 21"/>
            <p:cNvSpPr/>
            <p:nvPr>
              <p:custDataLst>
                <p:tags r:id="rId9"/>
              </p:custDataLst>
            </p:nvPr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>
              <p:custDataLst>
                <p:tags r:id="rId10"/>
              </p:custDataLst>
            </p:nvPr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99415" y="297180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未来工作计划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85" name="文本框 60"/>
          <p:cNvSpPr txBox="1"/>
          <p:nvPr>
            <p:custDataLst>
              <p:tags r:id="rId2"/>
            </p:custDataLst>
          </p:nvPr>
        </p:nvSpPr>
        <p:spPr>
          <a:xfrm>
            <a:off x="581025" y="882650"/>
            <a:ext cx="31953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n</a:t>
            </a:r>
            <a:r>
              <a:rPr lang="en-US" altLang="zh-CN" sz="1600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ext work plan</a:t>
            </a:r>
            <a:endParaRPr lang="en-US" altLang="zh-CN" sz="1600" b="0" i="0" spc="6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3"/>
            </p:custDataLst>
          </p:nvPr>
        </p:nvSpPr>
        <p:spPr>
          <a:xfrm>
            <a:off x="712470" y="5022215"/>
            <a:ext cx="4149090" cy="13557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01" name="文本框 200"/>
          <p:cNvSpPr txBox="1"/>
          <p:nvPr>
            <p:custDataLst>
              <p:tags r:id="rId4"/>
            </p:custDataLst>
          </p:nvPr>
        </p:nvSpPr>
        <p:spPr>
          <a:xfrm>
            <a:off x="784860" y="4622800"/>
            <a:ext cx="599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5"/>
            </p:custDataLst>
          </p:nvPr>
        </p:nvCxnSpPr>
        <p:spPr>
          <a:xfrm>
            <a:off x="12200255" y="1128395"/>
            <a:ext cx="0" cy="532765"/>
          </a:xfrm>
          <a:prstGeom prst="line">
            <a:avLst/>
          </a:prstGeom>
          <a:ln>
            <a:solidFill>
              <a:srgbClr val="52A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6"/>
            </p:custDataLst>
          </p:nvPr>
        </p:nvSpPr>
        <p:spPr>
          <a:xfrm>
            <a:off x="2112645" y="1822450"/>
            <a:ext cx="3792220" cy="118935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2101850" y="1481455"/>
            <a:ext cx="599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2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5498465" y="5022850"/>
            <a:ext cx="4338320" cy="123253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>
          <a:xfrm>
            <a:off x="5570855" y="4623435"/>
            <a:ext cx="599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3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10"/>
            </p:custDataLst>
          </p:nvPr>
        </p:nvSpPr>
        <p:spPr>
          <a:xfrm>
            <a:off x="7933055" y="1822450"/>
            <a:ext cx="3766185" cy="118935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1"/>
            </p:custDataLst>
          </p:nvPr>
        </p:nvSpPr>
        <p:spPr>
          <a:xfrm>
            <a:off x="7933055" y="1481455"/>
            <a:ext cx="3902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4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56640" y="3087370"/>
            <a:ext cx="9954260" cy="1391285"/>
            <a:chOff x="1664" y="4981"/>
            <a:chExt cx="15676" cy="219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2938" y="6334"/>
              <a:ext cx="0" cy="839"/>
            </a:xfrm>
            <a:prstGeom prst="line">
              <a:avLst/>
            </a:prstGeom>
            <a:ln>
              <a:solidFill>
                <a:srgbClr val="52A0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364" y="4981"/>
              <a:ext cx="0" cy="839"/>
            </a:xfrm>
            <a:prstGeom prst="line">
              <a:avLst/>
            </a:prstGeom>
            <a:ln>
              <a:solidFill>
                <a:srgbClr val="52A0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612" y="6334"/>
              <a:ext cx="0" cy="839"/>
            </a:xfrm>
            <a:prstGeom prst="line">
              <a:avLst/>
            </a:prstGeom>
            <a:ln>
              <a:solidFill>
                <a:srgbClr val="52A0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/>
            <p:cNvGrpSpPr/>
            <p:nvPr/>
          </p:nvGrpSpPr>
          <p:grpSpPr>
            <a:xfrm>
              <a:off x="1664" y="5701"/>
              <a:ext cx="15676" cy="908"/>
              <a:chOff x="1962" y="5265"/>
              <a:chExt cx="14997" cy="800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1962" y="5265"/>
                <a:ext cx="12863" cy="799"/>
                <a:chOff x="2383" y="4772"/>
                <a:chExt cx="16045" cy="980"/>
              </a:xfrm>
            </p:grpSpPr>
            <p:sp>
              <p:nvSpPr>
                <p:cNvPr id="31" name="燕尾形 30"/>
                <p:cNvSpPr/>
                <p:nvPr/>
              </p:nvSpPr>
              <p:spPr>
                <a:xfrm>
                  <a:off x="2383" y="4772"/>
                  <a:ext cx="2823" cy="981"/>
                </a:xfrm>
                <a:prstGeom prst="chevron">
                  <a:avLst/>
                </a:prstGeom>
                <a:solidFill>
                  <a:srgbClr val="52A0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2" name="燕尾形 31"/>
                <p:cNvSpPr/>
                <p:nvPr/>
              </p:nvSpPr>
              <p:spPr>
                <a:xfrm>
                  <a:off x="5010" y="4772"/>
                  <a:ext cx="2823" cy="981"/>
                </a:xfrm>
                <a:prstGeom prst="chevron">
                  <a:avLst/>
                </a:prstGeom>
                <a:solidFill>
                  <a:srgbClr val="B5DE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ym typeface="+mn-ea"/>
                  </a:endParaRPr>
                </a:p>
              </p:txBody>
            </p:sp>
            <p:sp>
              <p:nvSpPr>
                <p:cNvPr id="33" name="燕尾形 32"/>
                <p:cNvSpPr/>
                <p:nvPr/>
              </p:nvSpPr>
              <p:spPr>
                <a:xfrm>
                  <a:off x="7667" y="4772"/>
                  <a:ext cx="2823" cy="981"/>
                </a:xfrm>
                <a:prstGeom prst="chevron">
                  <a:avLst/>
                </a:prstGeom>
                <a:solidFill>
                  <a:srgbClr val="52A0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ym typeface="+mn-ea"/>
                  </a:endParaRPr>
                </a:p>
              </p:txBody>
            </p:sp>
            <p:sp>
              <p:nvSpPr>
                <p:cNvPr id="34" name="燕尾形 33"/>
                <p:cNvSpPr/>
                <p:nvPr/>
              </p:nvSpPr>
              <p:spPr>
                <a:xfrm>
                  <a:off x="10308" y="4772"/>
                  <a:ext cx="2823" cy="981"/>
                </a:xfrm>
                <a:prstGeom prst="chevron">
                  <a:avLst/>
                </a:prstGeom>
                <a:solidFill>
                  <a:srgbClr val="B5DE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ym typeface="+mn-ea"/>
                  </a:endParaRPr>
                </a:p>
              </p:txBody>
            </p:sp>
            <p:sp>
              <p:nvSpPr>
                <p:cNvPr id="35" name="燕尾形 34"/>
                <p:cNvSpPr/>
                <p:nvPr/>
              </p:nvSpPr>
              <p:spPr>
                <a:xfrm>
                  <a:off x="12951" y="4772"/>
                  <a:ext cx="2823" cy="981"/>
                </a:xfrm>
                <a:prstGeom prst="chevron">
                  <a:avLst/>
                </a:prstGeom>
                <a:solidFill>
                  <a:srgbClr val="52A0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ym typeface="+mn-ea"/>
                  </a:endParaRPr>
                </a:p>
              </p:txBody>
            </p:sp>
            <p:sp>
              <p:nvSpPr>
                <p:cNvPr id="36" name="燕尾形 35"/>
                <p:cNvSpPr/>
                <p:nvPr/>
              </p:nvSpPr>
              <p:spPr>
                <a:xfrm>
                  <a:off x="15606" y="4772"/>
                  <a:ext cx="2823" cy="981"/>
                </a:xfrm>
                <a:prstGeom prst="chevron">
                  <a:avLst/>
                </a:prstGeom>
                <a:solidFill>
                  <a:srgbClr val="B5DE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ym typeface="+mn-ea"/>
                  </a:endParaRPr>
                </a:p>
              </p:txBody>
            </p:sp>
          </p:grpSp>
          <p:sp>
            <p:nvSpPr>
              <p:cNvPr id="37" name="燕尾形 36"/>
              <p:cNvSpPr/>
              <p:nvPr>
                <p:custDataLst>
                  <p:tags r:id="rId12"/>
                </p:custDataLst>
              </p:nvPr>
            </p:nvSpPr>
            <p:spPr>
              <a:xfrm>
                <a:off x="14697" y="5265"/>
                <a:ext cx="2263" cy="800"/>
              </a:xfrm>
              <a:prstGeom prst="chevron">
                <a:avLst/>
              </a:prstGeom>
              <a:solidFill>
                <a:srgbClr val="52A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</p:grpSp>
        <p:cxnSp>
          <p:nvCxnSpPr>
            <p:cNvPr id="46" name="直接连接符 45"/>
            <p:cNvCxnSpPr/>
            <p:nvPr>
              <p:custDataLst>
                <p:tags r:id="rId13"/>
              </p:custDataLst>
            </p:nvPr>
          </p:nvCxnSpPr>
          <p:spPr>
            <a:xfrm>
              <a:off x="16243" y="4981"/>
              <a:ext cx="0" cy="839"/>
            </a:xfrm>
            <a:prstGeom prst="line">
              <a:avLst/>
            </a:prstGeom>
            <a:ln>
              <a:solidFill>
                <a:srgbClr val="52A0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组合 87"/>
          <p:cNvGrpSpPr/>
          <p:nvPr/>
        </p:nvGrpSpPr>
        <p:grpSpPr>
          <a:xfrm>
            <a:off x="11283950" y="6255385"/>
            <a:ext cx="546100" cy="254000"/>
            <a:chOff x="142" y="267"/>
            <a:chExt cx="860" cy="400"/>
          </a:xfrm>
        </p:grpSpPr>
        <p:sp>
          <p:nvSpPr>
            <p:cNvPr id="89" name="椭圆 88"/>
            <p:cNvSpPr/>
            <p:nvPr>
              <p:custDataLst>
                <p:tags r:id="rId14"/>
              </p:custDataLst>
            </p:nvPr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>
              <p:custDataLst>
                <p:tags r:id="rId15"/>
              </p:custDataLst>
            </p:nvPr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3496" y="1912302"/>
            <a:ext cx="2428875" cy="3976370"/>
          </a:xfrm>
          <a:prstGeom prst="rect">
            <a:avLst/>
          </a:prstGeom>
          <a:solidFill>
            <a:srgbClr val="52A0D3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Roboto Black" panose="02000000000000000000" charset="0"/>
            </a:endParaRPr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1080869" y="2263616"/>
            <a:ext cx="707390" cy="60960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700" dirty="0">
              <a:solidFill>
                <a:schemeClr val="dk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13" b="18901"/>
          <a:stretch>
            <a:fillRect/>
          </a:stretch>
        </p:blipFill>
        <p:spPr>
          <a:xfrm>
            <a:off x="3479225" y="1912108"/>
            <a:ext cx="2502355" cy="3993268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99415" y="286385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未来工作计划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85" name="文本框 60"/>
          <p:cNvSpPr txBox="1"/>
          <p:nvPr>
            <p:custDataLst>
              <p:tags r:id="rId3"/>
            </p:custDataLst>
          </p:nvPr>
        </p:nvSpPr>
        <p:spPr>
          <a:xfrm>
            <a:off x="581025" y="877570"/>
            <a:ext cx="31953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n</a:t>
            </a:r>
            <a:r>
              <a:rPr lang="en-US" altLang="zh-CN" sz="1600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ext work plan</a:t>
            </a:r>
            <a:endParaRPr lang="en-US" altLang="zh-CN" sz="1600" b="0" i="0" spc="6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4"/>
            </p:custDataLst>
          </p:nvPr>
        </p:nvCxnSpPr>
        <p:spPr>
          <a:xfrm>
            <a:off x="6433205" y="2803049"/>
            <a:ext cx="4411805" cy="0"/>
          </a:xfrm>
          <a:prstGeom prst="line">
            <a:avLst/>
          </a:prstGeom>
          <a:ln w="19050">
            <a:solidFill>
              <a:srgbClr val="3075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>
            <p:custDataLst>
              <p:tags r:id="rId5"/>
            </p:custDataLst>
          </p:nvPr>
        </p:nvSpPr>
        <p:spPr>
          <a:xfrm>
            <a:off x="6433185" y="1495425"/>
            <a:ext cx="4754880" cy="125793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6"/>
            </p:custDataLst>
          </p:nvPr>
        </p:nvSpPr>
        <p:spPr>
          <a:xfrm>
            <a:off x="6505575" y="3474085"/>
            <a:ext cx="4827270" cy="118935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7"/>
            </p:custDataLst>
          </p:nvPr>
        </p:nvSpPr>
        <p:spPr>
          <a:xfrm>
            <a:off x="6529705" y="3075305"/>
            <a:ext cx="599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2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92" name="文本框 91"/>
          <p:cNvSpPr txBox="1"/>
          <p:nvPr>
            <p:custDataLst>
              <p:tags r:id="rId8"/>
            </p:custDataLst>
          </p:nvPr>
        </p:nvSpPr>
        <p:spPr>
          <a:xfrm>
            <a:off x="6505575" y="1096010"/>
            <a:ext cx="599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pic>
        <p:nvPicPr>
          <p:cNvPr id="93" name="图形 29" descr="曲别针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46468" y="1130127"/>
            <a:ext cx="269629" cy="269629"/>
          </a:xfrm>
          <a:prstGeom prst="rect">
            <a:avLst/>
          </a:prstGeom>
        </p:spPr>
      </p:pic>
      <p:pic>
        <p:nvPicPr>
          <p:cNvPr id="94" name="图形 30" descr="曲别针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0026" y="3166147"/>
            <a:ext cx="269629" cy="269629"/>
          </a:xfrm>
          <a:prstGeom prst="rect">
            <a:avLst/>
          </a:prstGeom>
        </p:spPr>
      </p:pic>
      <p:cxnSp>
        <p:nvCxnSpPr>
          <p:cNvPr id="95" name="直接连接符 94"/>
          <p:cNvCxnSpPr/>
          <p:nvPr>
            <p:custDataLst>
              <p:tags r:id="rId11"/>
            </p:custDataLst>
          </p:nvPr>
        </p:nvCxnSpPr>
        <p:spPr>
          <a:xfrm>
            <a:off x="6433205" y="4663599"/>
            <a:ext cx="4411805" cy="0"/>
          </a:xfrm>
          <a:prstGeom prst="line">
            <a:avLst/>
          </a:prstGeom>
          <a:ln w="19050">
            <a:solidFill>
              <a:srgbClr val="3075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>
            <p:custDataLst>
              <p:tags r:id="rId12"/>
            </p:custDataLst>
          </p:nvPr>
        </p:nvSpPr>
        <p:spPr>
          <a:xfrm>
            <a:off x="6485890" y="5202555"/>
            <a:ext cx="4827270" cy="118935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13"/>
            </p:custDataLst>
          </p:nvPr>
        </p:nvSpPr>
        <p:spPr>
          <a:xfrm>
            <a:off x="6529705" y="4803775"/>
            <a:ext cx="599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3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pic>
        <p:nvPicPr>
          <p:cNvPr id="98" name="图形 30" descr="曲别针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0026" y="4868582"/>
            <a:ext cx="269629" cy="269629"/>
          </a:xfrm>
          <a:prstGeom prst="rect">
            <a:avLst/>
          </a:prstGeom>
        </p:spPr>
      </p:pic>
      <p:sp>
        <p:nvSpPr>
          <p:cNvPr id="99" name="文本框 98"/>
          <p:cNvSpPr txBox="1"/>
          <p:nvPr>
            <p:custDataLst>
              <p:tags r:id="rId15"/>
            </p:custDataLst>
          </p:nvPr>
        </p:nvSpPr>
        <p:spPr>
          <a:xfrm>
            <a:off x="1281430" y="3467100"/>
            <a:ext cx="1649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单击添加副标题</a:t>
            </a:r>
            <a:endParaRPr lang="zh-CN" altLang="en-US" sz="24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11125835" y="516890"/>
            <a:ext cx="546100" cy="254000"/>
            <a:chOff x="142" y="267"/>
            <a:chExt cx="860" cy="400"/>
          </a:xfrm>
        </p:grpSpPr>
        <p:sp>
          <p:nvSpPr>
            <p:cNvPr id="101" name="椭圆 100"/>
            <p:cNvSpPr/>
            <p:nvPr>
              <p:custDataLst>
                <p:tags r:id="rId16"/>
              </p:custDataLst>
            </p:nvPr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>
              <p:custDataLst>
                <p:tags r:id="rId17"/>
              </p:custDataLst>
            </p:nvPr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753225" y="1546860"/>
            <a:ext cx="3822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rgbClr val="52A0D3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202X</a:t>
            </a:r>
            <a:endParaRPr lang="en-US" altLang="zh-CN" sz="5400">
              <a:solidFill>
                <a:srgbClr val="52A0D3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53225" y="2468880"/>
            <a:ext cx="50685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00">
                <a:solidFill>
                  <a:srgbClr val="52A0D3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感谢您的观看</a:t>
            </a:r>
            <a:endParaRPr lang="zh-CN" altLang="en-US" sz="5000">
              <a:solidFill>
                <a:srgbClr val="52A0D3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84670" y="3389630"/>
            <a:ext cx="4805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sz="200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Thank you for watching</a:t>
            </a:r>
            <a:endParaRPr lang="en-US" altLang="zh-CN" sz="200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506200" y="160020"/>
            <a:ext cx="546100" cy="254000"/>
            <a:chOff x="142" y="267"/>
            <a:chExt cx="860" cy="400"/>
          </a:xfrm>
        </p:grpSpPr>
        <p:sp>
          <p:nvSpPr>
            <p:cNvPr id="25" name="椭圆 24"/>
            <p:cNvSpPr/>
            <p:nvPr/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84670" y="4010025"/>
            <a:ext cx="2260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2A8BBE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汇报人：稻小壳</a:t>
            </a:r>
            <a:endParaRPr lang="zh-CN" altLang="en-US" sz="2000">
              <a:solidFill>
                <a:srgbClr val="2A8BBE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884670" y="4568825"/>
            <a:ext cx="2854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2A8BBE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汇报时间：</a:t>
            </a:r>
            <a:r>
              <a:rPr lang="en-US" altLang="zh-CN" sz="2000">
                <a:solidFill>
                  <a:srgbClr val="2A8BBE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202X</a:t>
            </a:r>
            <a:r>
              <a:rPr lang="zh-CN" altLang="en-US" sz="2000">
                <a:solidFill>
                  <a:srgbClr val="2A8BBE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年</a:t>
            </a:r>
            <a:endParaRPr lang="zh-CN" altLang="en-US" sz="2000">
              <a:solidFill>
                <a:srgbClr val="2A8BBE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组合 211"/>
          <p:cNvGrpSpPr/>
          <p:nvPr/>
        </p:nvGrpSpPr>
        <p:grpSpPr>
          <a:xfrm>
            <a:off x="6829922" y="4754782"/>
            <a:ext cx="4222967" cy="1323498"/>
            <a:chOff x="6829922" y="2470242"/>
            <a:chExt cx="4222967" cy="1323498"/>
          </a:xfrm>
        </p:grpSpPr>
        <p:sp>
          <p:nvSpPr>
            <p:cNvPr id="213" name="矩形 212"/>
            <p:cNvSpPr/>
            <p:nvPr/>
          </p:nvSpPr>
          <p:spPr>
            <a:xfrm>
              <a:off x="7764507" y="2491971"/>
              <a:ext cx="3288381" cy="1301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7764507" y="3748021"/>
              <a:ext cx="3288382" cy="45719"/>
            </a:xfrm>
            <a:prstGeom prst="rect">
              <a:avLst/>
            </a:prstGeom>
            <a:solidFill>
              <a:srgbClr val="65B2C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grpSp>
          <p:nvGrpSpPr>
            <p:cNvPr id="215" name="组合 214"/>
            <p:cNvGrpSpPr/>
            <p:nvPr/>
          </p:nvGrpSpPr>
          <p:grpSpPr>
            <a:xfrm>
              <a:off x="6829922" y="2470242"/>
              <a:ext cx="925772" cy="1321195"/>
              <a:chOff x="6829922" y="2470242"/>
              <a:chExt cx="925772" cy="1321195"/>
            </a:xfrm>
          </p:grpSpPr>
          <p:sp>
            <p:nvSpPr>
              <p:cNvPr id="216" name="矩形 215"/>
              <p:cNvSpPr/>
              <p:nvPr/>
            </p:nvSpPr>
            <p:spPr>
              <a:xfrm>
                <a:off x="6829922" y="2470242"/>
                <a:ext cx="925772" cy="1321195"/>
              </a:xfrm>
              <a:prstGeom prst="rect">
                <a:avLst/>
              </a:prstGeom>
              <a:solidFill>
                <a:srgbClr val="2A8BB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Roboto Black" panose="02000000000000000000" charset="0"/>
                </a:endParaRPr>
              </a:p>
            </p:txBody>
          </p:sp>
          <p:sp>
            <p:nvSpPr>
              <p:cNvPr id="217" name="文本框 37"/>
              <p:cNvSpPr txBox="1"/>
              <p:nvPr/>
            </p:nvSpPr>
            <p:spPr>
              <a:xfrm>
                <a:off x="6864008" y="2782977"/>
                <a:ext cx="8576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Roboto Black" panose="02000000000000000000" charset="0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Roboto Black" panose="02000000000000000000" charset="0"/>
                </a:endParaRPr>
              </a:p>
            </p:txBody>
          </p:sp>
          <p:cxnSp>
            <p:nvCxnSpPr>
              <p:cNvPr id="218" name="直接连接符 217"/>
              <p:cNvCxnSpPr/>
              <p:nvPr/>
            </p:nvCxnSpPr>
            <p:spPr>
              <a:xfrm>
                <a:off x="7031024" y="3385299"/>
                <a:ext cx="56409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组合 204"/>
          <p:cNvGrpSpPr/>
          <p:nvPr/>
        </p:nvGrpSpPr>
        <p:grpSpPr>
          <a:xfrm>
            <a:off x="1190318" y="4750679"/>
            <a:ext cx="4222967" cy="1323498"/>
            <a:chOff x="6829922" y="2470242"/>
            <a:chExt cx="4222967" cy="1323498"/>
          </a:xfrm>
        </p:grpSpPr>
        <p:sp>
          <p:nvSpPr>
            <p:cNvPr id="206" name="矩形 205"/>
            <p:cNvSpPr/>
            <p:nvPr/>
          </p:nvSpPr>
          <p:spPr>
            <a:xfrm>
              <a:off x="7764507" y="2491971"/>
              <a:ext cx="3288381" cy="1301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>
              <a:off x="7764507" y="3748021"/>
              <a:ext cx="3288382" cy="45719"/>
            </a:xfrm>
            <a:prstGeom prst="rect">
              <a:avLst/>
            </a:prstGeom>
            <a:solidFill>
              <a:srgbClr val="65B2C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6829922" y="2470242"/>
              <a:ext cx="925772" cy="1321195"/>
              <a:chOff x="6829922" y="2470242"/>
              <a:chExt cx="925772" cy="1321195"/>
            </a:xfrm>
          </p:grpSpPr>
          <p:sp>
            <p:nvSpPr>
              <p:cNvPr id="209" name="矩形 208"/>
              <p:cNvSpPr/>
              <p:nvPr/>
            </p:nvSpPr>
            <p:spPr>
              <a:xfrm>
                <a:off x="6829922" y="2470242"/>
                <a:ext cx="925772" cy="1321195"/>
              </a:xfrm>
              <a:prstGeom prst="rect">
                <a:avLst/>
              </a:prstGeom>
              <a:solidFill>
                <a:srgbClr val="2A8BB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Roboto Black" panose="02000000000000000000" charset="0"/>
                </a:endParaRPr>
              </a:p>
            </p:txBody>
          </p:sp>
          <p:sp>
            <p:nvSpPr>
              <p:cNvPr id="210" name="文本框 37"/>
              <p:cNvSpPr txBox="1"/>
              <p:nvPr/>
            </p:nvSpPr>
            <p:spPr>
              <a:xfrm>
                <a:off x="6864008" y="2782977"/>
                <a:ext cx="8576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Roboto Black" panose="02000000000000000000" charset="0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Roboto Black" panose="02000000000000000000" charset="0"/>
                </a:endParaRPr>
              </a:p>
            </p:txBody>
          </p:sp>
          <p:cxnSp>
            <p:nvCxnSpPr>
              <p:cNvPr id="211" name="直接连接符 210"/>
              <p:cNvCxnSpPr/>
              <p:nvPr/>
            </p:nvCxnSpPr>
            <p:spPr>
              <a:xfrm>
                <a:off x="7031024" y="3385299"/>
                <a:ext cx="56409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组合 197"/>
          <p:cNvGrpSpPr/>
          <p:nvPr/>
        </p:nvGrpSpPr>
        <p:grpSpPr>
          <a:xfrm>
            <a:off x="1189106" y="2467147"/>
            <a:ext cx="4222967" cy="1323498"/>
            <a:chOff x="6829922" y="2470242"/>
            <a:chExt cx="4222967" cy="1323498"/>
          </a:xfrm>
        </p:grpSpPr>
        <p:sp>
          <p:nvSpPr>
            <p:cNvPr id="199" name="矩形 198"/>
            <p:cNvSpPr/>
            <p:nvPr/>
          </p:nvSpPr>
          <p:spPr>
            <a:xfrm>
              <a:off x="7764507" y="2491971"/>
              <a:ext cx="3288381" cy="1301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200" name="矩形 199"/>
            <p:cNvSpPr/>
            <p:nvPr/>
          </p:nvSpPr>
          <p:spPr>
            <a:xfrm>
              <a:off x="7764507" y="3748021"/>
              <a:ext cx="3288382" cy="45719"/>
            </a:xfrm>
            <a:prstGeom prst="rect">
              <a:avLst/>
            </a:prstGeom>
            <a:solidFill>
              <a:srgbClr val="65B2C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6829922" y="2470242"/>
              <a:ext cx="925772" cy="1321195"/>
              <a:chOff x="6829922" y="2470242"/>
              <a:chExt cx="925772" cy="1321195"/>
            </a:xfrm>
          </p:grpSpPr>
          <p:sp>
            <p:nvSpPr>
              <p:cNvPr id="202" name="矩形 201"/>
              <p:cNvSpPr/>
              <p:nvPr/>
            </p:nvSpPr>
            <p:spPr>
              <a:xfrm>
                <a:off x="6829922" y="2470242"/>
                <a:ext cx="925772" cy="1321195"/>
              </a:xfrm>
              <a:prstGeom prst="rect">
                <a:avLst/>
              </a:prstGeom>
              <a:solidFill>
                <a:srgbClr val="2A8BB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Roboto Black" panose="02000000000000000000" charset="0"/>
                </a:endParaRPr>
              </a:p>
            </p:txBody>
          </p:sp>
          <p:sp>
            <p:nvSpPr>
              <p:cNvPr id="203" name="文本框 37"/>
              <p:cNvSpPr txBox="1"/>
              <p:nvPr/>
            </p:nvSpPr>
            <p:spPr>
              <a:xfrm>
                <a:off x="6864008" y="2782977"/>
                <a:ext cx="8576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Roboto Black" panose="02000000000000000000" charset="0"/>
                  </a:rPr>
                  <a:t>01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Roboto Black" panose="02000000000000000000" charset="0"/>
                </a:endParaRPr>
              </a:p>
            </p:txBody>
          </p:sp>
          <p:cxnSp>
            <p:nvCxnSpPr>
              <p:cNvPr id="204" name="直接连接符 203"/>
              <p:cNvCxnSpPr/>
              <p:nvPr/>
            </p:nvCxnSpPr>
            <p:spPr>
              <a:xfrm>
                <a:off x="7031024" y="3385299"/>
                <a:ext cx="56409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/>
          <p:cNvGrpSpPr/>
          <p:nvPr/>
        </p:nvGrpSpPr>
        <p:grpSpPr>
          <a:xfrm>
            <a:off x="6829922" y="2470242"/>
            <a:ext cx="4222967" cy="1323498"/>
            <a:chOff x="6829922" y="2470242"/>
            <a:chExt cx="4222967" cy="1323498"/>
          </a:xfrm>
        </p:grpSpPr>
        <p:sp>
          <p:nvSpPr>
            <p:cNvPr id="171" name="矩形 170"/>
            <p:cNvSpPr/>
            <p:nvPr/>
          </p:nvSpPr>
          <p:spPr>
            <a:xfrm>
              <a:off x="7764507" y="2491971"/>
              <a:ext cx="3288381" cy="1301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7764507" y="3748021"/>
              <a:ext cx="3288382" cy="45719"/>
            </a:xfrm>
            <a:prstGeom prst="rect">
              <a:avLst/>
            </a:prstGeom>
            <a:solidFill>
              <a:srgbClr val="65B2C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829922" y="2470242"/>
              <a:ext cx="925772" cy="1321195"/>
              <a:chOff x="6829922" y="2470242"/>
              <a:chExt cx="925772" cy="1321195"/>
            </a:xfrm>
          </p:grpSpPr>
          <p:sp>
            <p:nvSpPr>
              <p:cNvPr id="193" name="矩形 192"/>
              <p:cNvSpPr/>
              <p:nvPr/>
            </p:nvSpPr>
            <p:spPr>
              <a:xfrm>
                <a:off x="6829922" y="2470242"/>
                <a:ext cx="925772" cy="1321195"/>
              </a:xfrm>
              <a:prstGeom prst="rect">
                <a:avLst/>
              </a:prstGeom>
              <a:solidFill>
                <a:srgbClr val="2A8BB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Roboto Black" panose="02000000000000000000" charset="0"/>
                </a:endParaRPr>
              </a:p>
            </p:txBody>
          </p:sp>
          <p:sp>
            <p:nvSpPr>
              <p:cNvPr id="175" name="文本框 37"/>
              <p:cNvSpPr txBox="1"/>
              <p:nvPr/>
            </p:nvSpPr>
            <p:spPr>
              <a:xfrm>
                <a:off x="6864008" y="2782977"/>
                <a:ext cx="8576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Roboto Black" panose="02000000000000000000" charset="0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Roboto Black" panose="02000000000000000000" charset="0"/>
                </a:endParaRP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7031024" y="3385299"/>
                <a:ext cx="56409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文本框 27"/>
          <p:cNvSpPr txBox="1"/>
          <p:nvPr/>
        </p:nvSpPr>
        <p:spPr>
          <a:xfrm>
            <a:off x="6878978" y="1317222"/>
            <a:ext cx="26144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工作情况简述</a:t>
            </a:r>
            <a:endParaRPr lang="zh-CN" altLang="en-US" sz="2800" spc="3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t="24182" r="100000" b="21284"/>
          <a:stretch>
            <a:fillRect/>
          </a:stretch>
        </p:blipFill>
        <p:spPr>
          <a:xfrm>
            <a:off x="2428307" y="1271486"/>
            <a:ext cx="20887" cy="2306282"/>
          </a:xfrm>
          <a:custGeom>
            <a:avLst/>
            <a:gdLst>
              <a:gd name="connsiteX0" fmla="*/ 0 w 20887"/>
              <a:gd name="connsiteY0" fmla="*/ 0 h 2306282"/>
              <a:gd name="connsiteX1" fmla="*/ 20887 w 20887"/>
              <a:gd name="connsiteY1" fmla="*/ 0 h 2306282"/>
              <a:gd name="connsiteX2" fmla="*/ 20887 w 20887"/>
              <a:gd name="connsiteY2" fmla="*/ 2306282 h 2306282"/>
              <a:gd name="connsiteX3" fmla="*/ 0 w 20887"/>
              <a:gd name="connsiteY3" fmla="*/ 2306282 h 2306282"/>
              <a:gd name="connsiteX4" fmla="*/ 0 w 20887"/>
              <a:gd name="connsiteY4" fmla="*/ 0 h 23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7" h="2306282">
                <a:moveTo>
                  <a:pt x="0" y="0"/>
                </a:moveTo>
                <a:lnTo>
                  <a:pt x="20887" y="0"/>
                </a:lnTo>
                <a:lnTo>
                  <a:pt x="20887" y="2306282"/>
                </a:lnTo>
                <a:lnTo>
                  <a:pt x="0" y="230628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4182" r="-471" b="21284"/>
          <a:stretch>
            <a:fillRect/>
          </a:stretch>
        </p:blipFill>
        <p:spPr>
          <a:xfrm>
            <a:off x="8799194" y="1271486"/>
            <a:ext cx="29913" cy="2306282"/>
          </a:xfrm>
          <a:custGeom>
            <a:avLst/>
            <a:gdLst>
              <a:gd name="connsiteX0" fmla="*/ 0 w 29913"/>
              <a:gd name="connsiteY0" fmla="*/ 0 h 2306282"/>
              <a:gd name="connsiteX1" fmla="*/ 29913 w 29913"/>
              <a:gd name="connsiteY1" fmla="*/ 0 h 2306282"/>
              <a:gd name="connsiteX2" fmla="*/ 29913 w 29913"/>
              <a:gd name="connsiteY2" fmla="*/ 2306282 h 2306282"/>
              <a:gd name="connsiteX3" fmla="*/ 0 w 29913"/>
              <a:gd name="connsiteY3" fmla="*/ 2306282 h 2306282"/>
              <a:gd name="connsiteX4" fmla="*/ 0 w 29913"/>
              <a:gd name="connsiteY4" fmla="*/ 0 h 23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3" h="2306282">
                <a:moveTo>
                  <a:pt x="0" y="0"/>
                </a:moveTo>
                <a:lnTo>
                  <a:pt x="29913" y="0"/>
                </a:lnTo>
                <a:lnTo>
                  <a:pt x="29913" y="2306282"/>
                </a:lnTo>
                <a:lnTo>
                  <a:pt x="0" y="230628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2253" r="-537" b="21045"/>
          <a:stretch>
            <a:fillRect/>
          </a:stretch>
        </p:blipFill>
        <p:spPr>
          <a:xfrm>
            <a:off x="11241001" y="996039"/>
            <a:ext cx="39758" cy="2203291"/>
          </a:xfrm>
          <a:custGeom>
            <a:avLst/>
            <a:gdLst>
              <a:gd name="connsiteX0" fmla="*/ 0 w 39758"/>
              <a:gd name="connsiteY0" fmla="*/ 0 h 2203291"/>
              <a:gd name="connsiteX1" fmla="*/ 39758 w 39758"/>
              <a:gd name="connsiteY1" fmla="*/ 0 h 2203291"/>
              <a:gd name="connsiteX2" fmla="*/ 39758 w 39758"/>
              <a:gd name="connsiteY2" fmla="*/ 2203291 h 2203291"/>
              <a:gd name="connsiteX3" fmla="*/ 0 w 39758"/>
              <a:gd name="connsiteY3" fmla="*/ 2203291 h 2203291"/>
              <a:gd name="connsiteX4" fmla="*/ 0 w 39758"/>
              <a:gd name="connsiteY4" fmla="*/ 0 h 220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" h="2203291">
                <a:moveTo>
                  <a:pt x="0" y="0"/>
                </a:moveTo>
                <a:lnTo>
                  <a:pt x="39758" y="0"/>
                </a:lnTo>
                <a:lnTo>
                  <a:pt x="39758" y="2203291"/>
                </a:lnTo>
                <a:lnTo>
                  <a:pt x="0" y="220329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4" name="文本框 20"/>
          <p:cNvSpPr txBox="1"/>
          <p:nvPr/>
        </p:nvSpPr>
        <p:spPr>
          <a:xfrm>
            <a:off x="4616797" y="502544"/>
            <a:ext cx="304800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b="1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rPr>
              <a:t>目录</a:t>
            </a:r>
            <a:endParaRPr lang="en-US" altLang="zh-CN" sz="5400" b="1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800" b="1" dirty="0">
                <a:solidFill>
                  <a:srgbClr val="2A8B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CONTENTS</a:t>
            </a:r>
            <a:endParaRPr lang="en-US" altLang="zh-CN" sz="2800" b="1" dirty="0">
              <a:solidFill>
                <a:srgbClr val="2A8BB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7016308" y="881803"/>
            <a:ext cx="5029204" cy="0"/>
          </a:xfrm>
          <a:prstGeom prst="line">
            <a:avLst/>
          </a:prstGeom>
          <a:ln w="31750">
            <a:gradFill flip="none" rotWithShape="1">
              <a:gsLst>
                <a:gs pos="0">
                  <a:srgbClr val="94BACC"/>
                </a:gs>
                <a:gs pos="100000">
                  <a:srgbClr val="2B608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 flipH="1">
            <a:off x="158308" y="881803"/>
            <a:ext cx="5029204" cy="0"/>
          </a:xfrm>
          <a:prstGeom prst="line">
            <a:avLst/>
          </a:prstGeom>
          <a:ln w="31750">
            <a:gradFill flip="none" rotWithShape="1">
              <a:gsLst>
                <a:gs pos="0">
                  <a:srgbClr val="94BACC"/>
                </a:gs>
                <a:gs pos="100000">
                  <a:srgbClr val="2B608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H="1" flipV="1">
            <a:off x="1360487" y="1517014"/>
            <a:ext cx="3629029" cy="9525"/>
          </a:xfrm>
          <a:prstGeom prst="line">
            <a:avLst/>
          </a:prstGeom>
          <a:ln w="31750">
            <a:gradFill flip="none" rotWithShape="1">
              <a:gsLst>
                <a:gs pos="0">
                  <a:srgbClr val="94BACC"/>
                </a:gs>
                <a:gs pos="100000">
                  <a:srgbClr val="2B608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flipH="1" flipV="1">
            <a:off x="7312733" y="1547923"/>
            <a:ext cx="3629029" cy="9525"/>
          </a:xfrm>
          <a:prstGeom prst="line">
            <a:avLst/>
          </a:prstGeom>
          <a:ln w="31750">
            <a:gradFill flip="none" rotWithShape="1">
              <a:gsLst>
                <a:gs pos="0">
                  <a:srgbClr val="94BACC"/>
                </a:gs>
                <a:gs pos="100000">
                  <a:srgbClr val="2B608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图片 1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17628" r="-1297" b="11158"/>
          <a:stretch>
            <a:fillRect/>
          </a:stretch>
        </p:blipFill>
        <p:spPr>
          <a:xfrm>
            <a:off x="8098212" y="2240125"/>
            <a:ext cx="63019" cy="2306282"/>
          </a:xfrm>
          <a:custGeom>
            <a:avLst/>
            <a:gdLst>
              <a:gd name="connsiteX0" fmla="*/ 0 w 63019"/>
              <a:gd name="connsiteY0" fmla="*/ 0 h 2306282"/>
              <a:gd name="connsiteX1" fmla="*/ 63019 w 63019"/>
              <a:gd name="connsiteY1" fmla="*/ 0 h 2306282"/>
              <a:gd name="connsiteX2" fmla="*/ 63019 w 63019"/>
              <a:gd name="connsiteY2" fmla="*/ 2306282 h 2306282"/>
              <a:gd name="connsiteX3" fmla="*/ 0 w 63019"/>
              <a:gd name="connsiteY3" fmla="*/ 2306282 h 2306282"/>
              <a:gd name="connsiteX4" fmla="*/ 0 w 63019"/>
              <a:gd name="connsiteY4" fmla="*/ 0 h 23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19" h="2306282">
                <a:moveTo>
                  <a:pt x="0" y="0"/>
                </a:moveTo>
                <a:lnTo>
                  <a:pt x="63019" y="0"/>
                </a:lnTo>
                <a:lnTo>
                  <a:pt x="63019" y="2306282"/>
                </a:lnTo>
                <a:lnTo>
                  <a:pt x="0" y="230628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9" name="文本框 9"/>
          <p:cNvSpPr txBox="1"/>
          <p:nvPr/>
        </p:nvSpPr>
        <p:spPr>
          <a:xfrm>
            <a:off x="2493645" y="3213100"/>
            <a:ext cx="2123440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0" i="0" spc="60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 </a:t>
            </a:r>
            <a:r>
              <a:rPr lang="en-US" altLang="zh-CN" sz="1200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work content review</a:t>
            </a:r>
            <a:endParaRPr lang="en-US" altLang="zh-CN" sz="1200" b="0" i="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74" name="文本框 42"/>
          <p:cNvSpPr txBox="1"/>
          <p:nvPr/>
        </p:nvSpPr>
        <p:spPr>
          <a:xfrm>
            <a:off x="8400946" y="3250390"/>
            <a:ext cx="1729284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existing problems</a:t>
            </a:r>
            <a:endParaRPr lang="en-US" altLang="zh-CN" sz="1200" b="0" i="0" spc="6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79" name="文本框 50"/>
          <p:cNvSpPr txBox="1"/>
          <p:nvPr/>
        </p:nvSpPr>
        <p:spPr>
          <a:xfrm>
            <a:off x="2521653" y="5032456"/>
            <a:ext cx="2164871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相关解决方案 </a:t>
            </a:r>
            <a:endParaRPr lang="zh-CN" altLang="en-US" sz="24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80" name="文本框 51"/>
          <p:cNvSpPr txBox="1"/>
          <p:nvPr/>
        </p:nvSpPr>
        <p:spPr>
          <a:xfrm>
            <a:off x="2459051" y="5479664"/>
            <a:ext cx="2227473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</a:t>
            </a:r>
            <a:r>
              <a:rPr lang="en-US" altLang="zh-CN" sz="1200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elated Solutions</a:t>
            </a:r>
            <a:endParaRPr lang="en-US" altLang="zh-CN" sz="1200" b="0" i="0" spc="6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84" name="文本框 59"/>
          <p:cNvSpPr txBox="1"/>
          <p:nvPr/>
        </p:nvSpPr>
        <p:spPr>
          <a:xfrm>
            <a:off x="8189190" y="5049790"/>
            <a:ext cx="2422332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未来工作计划 </a:t>
            </a:r>
            <a:endParaRPr lang="zh-CN" altLang="en-US" sz="24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85" name="文本框 60"/>
          <p:cNvSpPr txBox="1"/>
          <p:nvPr/>
        </p:nvSpPr>
        <p:spPr>
          <a:xfrm>
            <a:off x="8246880" y="5472285"/>
            <a:ext cx="236464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n</a:t>
            </a:r>
            <a:r>
              <a:rPr lang="en-US" altLang="zh-CN" sz="1200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ext work plan</a:t>
            </a:r>
            <a:endParaRPr lang="en-US" altLang="zh-CN" sz="1200" b="0" i="0" spc="6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2448583" y="2737665"/>
            <a:ext cx="26144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工作内容回顾</a:t>
            </a:r>
            <a:endParaRPr lang="zh-CN" altLang="en-US" sz="24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92" name="文本框 191"/>
          <p:cNvSpPr txBox="1"/>
          <p:nvPr/>
        </p:nvSpPr>
        <p:spPr>
          <a:xfrm>
            <a:off x="8287563" y="2741557"/>
            <a:ext cx="3319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存在的问题</a:t>
            </a:r>
            <a:endParaRPr lang="zh-CN" altLang="en-US" sz="24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51565" y="3275026"/>
            <a:ext cx="3161665" cy="638810"/>
            <a:chOff x="1163" y="3615"/>
            <a:chExt cx="4979" cy="1006"/>
          </a:xfrm>
        </p:grpSpPr>
        <p:sp>
          <p:nvSpPr>
            <p:cNvPr id="31" name="文本框 30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思源黑体 CN Bold</a:t>
              </a:r>
              <a:endParaRPr lang="zh-CN" altLang="en-US" sz="2000">
                <a:solidFill>
                  <a:srgbClr val="22222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>
            <a:off x="651565" y="2341217"/>
            <a:ext cx="3161665" cy="640080"/>
            <a:chOff x="1022" y="3613"/>
            <a:chExt cx="4979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思源黑体 CN Bold</a:t>
              </a:r>
              <a:endParaRPr lang="zh-CN" altLang="en-US" sz="2000">
                <a:solidFill>
                  <a:srgbClr val="22222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Bold" panose="020B0800000000000000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模板使用说明</a:t>
              </a:r>
              <a:endParaRPr lang="zh-CN" altLang="en-US" sz="2400" b="1">
                <a:solidFill>
                  <a:srgbClr val="22222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（本页为说明页，用户使用模板时可删除本页内容）</a:t>
              </a:r>
              <a:endParaRPr lang="zh-CN" altLang="en-US" sz="1200" spc="100">
                <a:solidFill>
                  <a:srgbClr val="222222">
                    <a:alpha val="60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1565" y="4207565"/>
            <a:ext cx="3161665" cy="638810"/>
            <a:chOff x="1163" y="3615"/>
            <a:chExt cx="4979" cy="1006"/>
          </a:xfrm>
        </p:grpSpPr>
        <p:sp>
          <p:nvSpPr>
            <p:cNvPr id="49" name="文本框 48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英文｜字体名称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思源黑体 CN Bold</a:t>
              </a:r>
              <a:endParaRPr lang="zh-CN" altLang="en-US" sz="2000">
                <a:solidFill>
                  <a:srgbClr val="22222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【说明】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模板中使用的字体为开源字体，请用户按照该款开源字体的开源协议要求来使用该字体。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4480560" y="2251075"/>
            <a:ext cx="3230880" cy="911860"/>
            <a:chOff x="7197" y="3533"/>
            <a:chExt cx="5088" cy="1436"/>
          </a:xfrm>
        </p:grpSpPr>
        <p:sp>
          <p:nvSpPr>
            <p:cNvPr id="68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图片：</a:t>
              </a:r>
              <a:endParaRPr lang="zh-CN" altLang="en-US" sz="1000" b="1">
                <a:solidFill>
                  <a:srgbClr val="22222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97" y="3977"/>
              <a:ext cx="5088" cy="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模板中使用的图片来源于【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稻壳素材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】，该图片具有CC0共享协议，您可在遵循CC0共享协议的情况下使用。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  <a:p>
              <a:pPr lvl="0" algn="l" fontAlgn="auto">
                <a:lnSpc>
                  <a:spcPts val="1400"/>
                </a:lnSpc>
              </a:pP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480560" y="3404133"/>
            <a:ext cx="3230880" cy="875030"/>
            <a:chOff x="7197" y="4715"/>
            <a:chExt cx="5088" cy="1378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素材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模板中使用的素材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/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插画来源于【稻壳素材】，该素材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/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插画具有CC0共享协议，您可在遵循CC0共享协议的情况下使用。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  <a:p>
              <a:pPr lvl="0" algn="l" fontAlgn="auto">
                <a:lnSpc>
                  <a:spcPts val="1400"/>
                </a:lnSpc>
              </a:pP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480560" y="4520360"/>
            <a:ext cx="3230880" cy="515620"/>
            <a:chOff x="7197" y="4715"/>
            <a:chExt cx="5088" cy="812"/>
          </a:xfrm>
        </p:grpSpPr>
        <p:sp>
          <p:nvSpPr>
            <p:cNvPr id="83" name="文本框 82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音频：</a:t>
              </a:r>
              <a:endParaRPr lang="zh-CN" altLang="en-US" sz="1000" b="1">
                <a:solidFill>
                  <a:srgbClr val="22222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197" y="5101"/>
              <a:ext cx="5088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无。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rPr>
                  <a:t>03</a:t>
                </a:r>
                <a:endParaRPr lang="en-US" sz="3600" b="1">
                  <a:solidFill>
                    <a:srgbClr val="FF283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rPr>
                  <a:t>母版说明</a:t>
                </a:r>
                <a:endParaRPr lang="zh-CN" altLang="en-US" sz="20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1、点击【视图】</a:t>
              </a:r>
              <a:endParaRPr lang="zh-CN" altLang="en-US" sz="800" b="1">
                <a:solidFill>
                  <a:srgbClr val="22222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2、选择【幻灯片母版】，即可查看母版内容</a:t>
              </a:r>
              <a:endParaRPr lang="zh-CN" altLang="en-US" sz="800" b="1">
                <a:solidFill>
                  <a:srgbClr val="22222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3、查看/编辑完成后，点击【关闭】即可</a:t>
              </a:r>
              <a:endParaRPr lang="zh-CN" altLang="en-US" sz="800" b="1">
                <a:solidFill>
                  <a:srgbClr val="22222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01</a:t>
              </a:r>
              <a:endParaRPr lang="en-US" sz="3600" b="1">
                <a:solidFill>
                  <a:srgbClr val="FF283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字体说明</a:t>
              </a:r>
              <a:endParaRPr lang="zh-CN" altLang="en-US" sz="2000" b="1">
                <a:solidFill>
                  <a:srgbClr val="22222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02</a:t>
              </a:r>
              <a:endParaRPr lang="en-US" sz="3600" b="1">
                <a:solidFill>
                  <a:srgbClr val="FF283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素材说明</a:t>
              </a:r>
              <a:endParaRPr lang="zh-CN" altLang="en-US" sz="2000" b="1">
                <a:solidFill>
                  <a:srgbClr val="22222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330200" y="1918970"/>
            <a:ext cx="11581765" cy="3474720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98772" y="3227132"/>
            <a:ext cx="537385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3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工作内容回顾</a:t>
            </a:r>
            <a:endParaRPr lang="zh-CN" altLang="en-US" sz="4800" spc="3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07125" y="4236085"/>
            <a:ext cx="32607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work content review</a:t>
            </a:r>
            <a:endParaRPr lang="en-US" altLang="zh-CN" sz="1600" spc="300" dirty="0">
              <a:solidFill>
                <a:schemeClr val="bg1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21070" y="2282190"/>
            <a:ext cx="3356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PART ONE</a:t>
            </a:r>
            <a:endParaRPr lang="en-US" altLang="zh-CN" sz="48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059" l="0" r="96026">
                        <a14:foregroundMark x1="20309" y1="45882" x2="12583" y2="56765"/>
                        <a14:foregroundMark x1="12583" y1="56765" x2="3974" y2="79706"/>
                        <a14:foregroundMark x1="3974" y1="79706" x2="18102" y2="77059"/>
                        <a14:foregroundMark x1="18102" y1="77059" x2="18322" y2="81176"/>
                        <a14:foregroundMark x1="22958" y1="90882" x2="90949" y2="87647"/>
                        <a14:foregroundMark x1="90949" y1="87647" x2="92936" y2="95000"/>
                        <a14:foregroundMark x1="95143" y1="95882" x2="96247" y2="97059"/>
                        <a14:foregroundMark x1="1987" y1="80000" x2="0" y2="7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4390390" cy="539432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4203065" y="1778000"/>
            <a:ext cx="1292860" cy="3746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179050" y="1705610"/>
            <a:ext cx="1292860" cy="3746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610600" y="331470"/>
            <a:ext cx="3188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Personal</a:t>
            </a:r>
            <a:r>
              <a:rPr lang="en-US" altLang="zh-CN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zh-CN" altLang="en-US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work debriefing</a:t>
            </a:r>
            <a:endParaRPr lang="zh-CN" altLang="en-US" sz="100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750" y="6201410"/>
            <a:ext cx="546100" cy="254000"/>
            <a:chOff x="142" y="267"/>
            <a:chExt cx="860" cy="400"/>
          </a:xfrm>
        </p:grpSpPr>
        <p:sp>
          <p:nvSpPr>
            <p:cNvPr id="26" name="椭圆 25"/>
            <p:cNvSpPr/>
            <p:nvPr/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55625" y="327025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工作内容回顾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0" y="453390"/>
            <a:ext cx="412115" cy="454660"/>
          </a:xfrm>
          <a:prstGeom prst="homePlate">
            <a:avLst/>
          </a:prstGeom>
          <a:solidFill>
            <a:srgbClr val="2A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5400000">
            <a:off x="4613910" y="-720090"/>
            <a:ext cx="2964180" cy="12192000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5" name="虚尾箭头 4"/>
          <p:cNvSpPr/>
          <p:nvPr/>
        </p:nvSpPr>
        <p:spPr>
          <a:xfrm>
            <a:off x="890270" y="2014220"/>
            <a:ext cx="881380" cy="948690"/>
          </a:xfrm>
          <a:prstGeom prst="stripedRightArrow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虚尾箭头 6"/>
          <p:cNvSpPr/>
          <p:nvPr/>
        </p:nvSpPr>
        <p:spPr>
          <a:xfrm>
            <a:off x="6671945" y="2177415"/>
            <a:ext cx="881380" cy="948690"/>
          </a:xfrm>
          <a:prstGeom prst="stripedRightArrow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虚尾箭头 12"/>
          <p:cNvSpPr/>
          <p:nvPr/>
        </p:nvSpPr>
        <p:spPr>
          <a:xfrm>
            <a:off x="890270" y="4758055"/>
            <a:ext cx="881380" cy="948690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虚尾箭头 16"/>
          <p:cNvSpPr/>
          <p:nvPr/>
        </p:nvSpPr>
        <p:spPr>
          <a:xfrm>
            <a:off x="6671945" y="4844415"/>
            <a:ext cx="881380" cy="948690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9" name="直接连接符 18"/>
          <p:cNvCxnSpPr>
            <a:endCxn id="14" idx="1"/>
          </p:cNvCxnSpPr>
          <p:nvPr/>
        </p:nvCxnSpPr>
        <p:spPr>
          <a:xfrm flipH="1">
            <a:off x="6096000" y="1534795"/>
            <a:ext cx="8890" cy="2359025"/>
          </a:xfrm>
          <a:prstGeom prst="line">
            <a:avLst/>
          </a:prstGeom>
          <a:ln w="19050">
            <a:solidFill>
              <a:srgbClr val="2A8B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4" idx="1"/>
            <a:endCxn id="14" idx="3"/>
          </p:cNvCxnSpPr>
          <p:nvPr/>
        </p:nvCxnSpPr>
        <p:spPr>
          <a:xfrm>
            <a:off x="6096000" y="3893820"/>
            <a:ext cx="0" cy="29641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9"/>
          <p:cNvSpPr txBox="1"/>
          <p:nvPr>
            <p:custDataLst>
              <p:tags r:id="rId1"/>
            </p:custDataLst>
          </p:nvPr>
        </p:nvSpPr>
        <p:spPr>
          <a:xfrm>
            <a:off x="555625" y="1033780"/>
            <a:ext cx="336931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b="0" i="0" spc="60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 </a:t>
            </a:r>
            <a:r>
              <a:rPr lang="en-US" altLang="zh-CN" sz="1600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work content review</a:t>
            </a:r>
            <a:endParaRPr lang="en-US" altLang="zh-CN" sz="1600" b="0" i="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954530" y="2100580"/>
            <a:ext cx="3540125" cy="148907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925955" y="1695450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7749540" y="2106930"/>
            <a:ext cx="3540125" cy="148907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5"/>
            </p:custDataLst>
          </p:nvPr>
        </p:nvSpPr>
        <p:spPr>
          <a:xfrm>
            <a:off x="7720965" y="1701800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2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1983105" y="4815840"/>
            <a:ext cx="3540125" cy="148907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1954530" y="4410710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8"/>
            </p:custDataLst>
          </p:nvPr>
        </p:nvSpPr>
        <p:spPr>
          <a:xfrm>
            <a:off x="7876540" y="4815840"/>
            <a:ext cx="3540125" cy="148907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7847965" y="4410710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4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55625" y="327025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工作内容回顾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0" y="453390"/>
            <a:ext cx="412115" cy="454660"/>
          </a:xfrm>
          <a:prstGeom prst="homePlate">
            <a:avLst/>
          </a:prstGeom>
          <a:solidFill>
            <a:srgbClr val="2A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6730" y="3434715"/>
            <a:ext cx="3002915" cy="2955925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7875" y="355155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4723765" y="3468370"/>
            <a:ext cx="2935605" cy="2955925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20" name="矩形 19"/>
          <p:cNvSpPr/>
          <p:nvPr/>
        </p:nvSpPr>
        <p:spPr>
          <a:xfrm rot="5400000">
            <a:off x="8699500" y="3468370"/>
            <a:ext cx="2934970" cy="2955925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38" name="燕尾形 37"/>
          <p:cNvSpPr/>
          <p:nvPr/>
        </p:nvSpPr>
        <p:spPr>
          <a:xfrm>
            <a:off x="7956550" y="3304540"/>
            <a:ext cx="622935" cy="482600"/>
          </a:xfrm>
          <a:prstGeom prst="chevron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文本框 9"/>
          <p:cNvSpPr txBox="1"/>
          <p:nvPr>
            <p:custDataLst>
              <p:tags r:id="rId1"/>
            </p:custDataLst>
          </p:nvPr>
        </p:nvSpPr>
        <p:spPr>
          <a:xfrm>
            <a:off x="555625" y="1033780"/>
            <a:ext cx="336931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b="0" i="0" spc="60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 </a:t>
            </a:r>
            <a:r>
              <a:rPr lang="en-US" altLang="zh-CN" sz="1600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work content review</a:t>
            </a:r>
            <a:endParaRPr lang="en-US" altLang="zh-CN" sz="1600" b="0" i="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6705600"/>
            <a:ext cx="12190095" cy="160020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http://photo-static-api.fotomore.com/creative/vcg/400/new/VCG41N910888154.jpg" descr="templates\picture_hover\&amp;pky270_sjzg_VCG41N910888154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" y="1605915"/>
            <a:ext cx="2938780" cy="1863090"/>
          </a:xfrm>
          <a:prstGeom prst="rect">
            <a:avLst/>
          </a:prstGeom>
        </p:spPr>
      </p:pic>
      <p:pic>
        <p:nvPicPr>
          <p:cNvPr id="9" name="http://photo-static-api.fotomore.com/creative/vcg/400/new/VCG41N1139236471.jpg" descr="templates\picture_hover\&amp;pky300_sjzg_VCG41N1139236471&amp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970" y="1514475"/>
            <a:ext cx="2956560" cy="1963420"/>
          </a:xfrm>
          <a:prstGeom prst="rect">
            <a:avLst/>
          </a:prstGeom>
        </p:spPr>
      </p:pic>
      <p:pic>
        <p:nvPicPr>
          <p:cNvPr id="10" name="http://photo-static-api.fotomore.com/creative/vcg/400/new/VCG41N1179521204.jpg" descr="templates\picture_hover\&amp;pky350_sjzg_VCG41N1179521204&amp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340" y="1515110"/>
            <a:ext cx="2956560" cy="1964055"/>
          </a:xfrm>
          <a:prstGeom prst="rect">
            <a:avLst/>
          </a:prstGeom>
        </p:spPr>
      </p:pic>
      <p:sp>
        <p:nvSpPr>
          <p:cNvPr id="12" name="燕尾形 11"/>
          <p:cNvSpPr/>
          <p:nvPr>
            <p:custDataLst>
              <p:tags r:id="rId6"/>
            </p:custDataLst>
          </p:nvPr>
        </p:nvSpPr>
        <p:spPr>
          <a:xfrm>
            <a:off x="3819525" y="3304540"/>
            <a:ext cx="622935" cy="482600"/>
          </a:xfrm>
          <a:prstGeom prst="chevron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786130" y="4032885"/>
            <a:ext cx="2444750" cy="2047875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9510" y="4032885"/>
            <a:ext cx="2444750" cy="2047875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8992870" y="4032885"/>
            <a:ext cx="2444750" cy="2047875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9"/>
            </p:custDataLst>
          </p:nvPr>
        </p:nvSpPr>
        <p:spPr>
          <a:xfrm>
            <a:off x="4930140" y="3556000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10"/>
            </p:custDataLst>
          </p:nvPr>
        </p:nvSpPr>
        <p:spPr>
          <a:xfrm>
            <a:off x="8928100" y="355663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55625" y="327025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工作内容回顾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0" y="453390"/>
            <a:ext cx="412115" cy="454660"/>
          </a:xfrm>
          <a:prstGeom prst="homePlate">
            <a:avLst/>
          </a:prstGeom>
          <a:solidFill>
            <a:srgbClr val="2A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图表 6"/>
          <p:cNvGraphicFramePr/>
          <p:nvPr/>
        </p:nvGraphicFramePr>
        <p:xfrm>
          <a:off x="6191250" y="1772285"/>
          <a:ext cx="5546090" cy="420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725805" y="164528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34060" y="2360930"/>
            <a:ext cx="4028440" cy="120967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4060" y="1679575"/>
            <a:ext cx="4287520" cy="2026920"/>
            <a:chOff x="1040" y="2688"/>
            <a:chExt cx="6752" cy="3192"/>
          </a:xfrm>
        </p:grpSpPr>
        <p:sp>
          <p:nvSpPr>
            <p:cNvPr id="4" name="矩形 3"/>
            <p:cNvSpPr/>
            <p:nvPr>
              <p:custDataLst>
                <p:tags r:id="rId4"/>
              </p:custDataLst>
            </p:nvPr>
          </p:nvSpPr>
          <p:spPr>
            <a:xfrm>
              <a:off x="1040" y="2688"/>
              <a:ext cx="6747" cy="859"/>
            </a:xfrm>
            <a:prstGeom prst="rect">
              <a:avLst/>
            </a:prstGeom>
            <a:solidFill>
              <a:srgbClr val="52A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1045" y="3547"/>
              <a:ext cx="6747" cy="2333"/>
            </a:xfrm>
            <a:prstGeom prst="rect">
              <a:avLst/>
            </a:prstGeom>
            <a:noFill/>
            <a:ln>
              <a:solidFill>
                <a:srgbClr val="52A0D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852805" y="177228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734060" y="4772025"/>
            <a:ext cx="4028440" cy="120967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10565" y="4182745"/>
            <a:ext cx="4287520" cy="1960880"/>
            <a:chOff x="1040" y="2792"/>
            <a:chExt cx="6752" cy="3088"/>
          </a:xfrm>
        </p:grpSpPr>
        <p:sp>
          <p:nvSpPr>
            <p:cNvPr id="26" name="矩形 25"/>
            <p:cNvSpPr/>
            <p:nvPr/>
          </p:nvSpPr>
          <p:spPr>
            <a:xfrm>
              <a:off x="1040" y="2792"/>
              <a:ext cx="6747" cy="859"/>
            </a:xfrm>
            <a:prstGeom prst="rect">
              <a:avLst/>
            </a:prstGeom>
            <a:solidFill>
              <a:srgbClr val="52A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45" y="3547"/>
              <a:ext cx="6747" cy="2333"/>
            </a:xfrm>
            <a:prstGeom prst="rect">
              <a:avLst/>
            </a:prstGeom>
            <a:noFill/>
            <a:ln>
              <a:solidFill>
                <a:srgbClr val="52A0D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912495" y="4263390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69" name="文本框 9"/>
          <p:cNvSpPr txBox="1"/>
          <p:nvPr>
            <p:custDataLst>
              <p:tags r:id="rId9"/>
            </p:custDataLst>
          </p:nvPr>
        </p:nvSpPr>
        <p:spPr>
          <a:xfrm>
            <a:off x="555625" y="1033780"/>
            <a:ext cx="336931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b="0" i="0" spc="60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 </a:t>
            </a:r>
            <a:r>
              <a:rPr lang="en-US" altLang="zh-CN" sz="1600" b="0" i="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work content review</a:t>
            </a:r>
            <a:endParaRPr lang="en-US" altLang="zh-CN" sz="1600" b="0" i="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0200" y="1918970"/>
            <a:ext cx="11581765" cy="3474720"/>
          </a:xfrm>
          <a:prstGeom prst="rect">
            <a:avLst/>
          </a:prstGeom>
          <a:solidFill>
            <a:srgbClr val="52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91055" y="2529205"/>
            <a:ext cx="3830320" cy="2226310"/>
            <a:chOff x="9482" y="3594"/>
            <a:chExt cx="6032" cy="3506"/>
          </a:xfrm>
        </p:grpSpPr>
        <p:sp>
          <p:nvSpPr>
            <p:cNvPr id="11" name="文本框 10"/>
            <p:cNvSpPr txBox="1"/>
            <p:nvPr/>
          </p:nvSpPr>
          <p:spPr>
            <a:xfrm>
              <a:off x="9482" y="5082"/>
              <a:ext cx="603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spc="3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Roboto Black" panose="02000000000000000000" charset="0"/>
                </a:rPr>
                <a:t>存在的问题</a:t>
              </a:r>
              <a:endParaRPr lang="zh-CN" altLang="en-US" sz="4800" spc="3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633" y="6570"/>
              <a:ext cx="513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  <a:effectLst/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existing problems</a:t>
              </a:r>
              <a:endParaRPr lang="en-US" altLang="zh-CN" sz="1600" spc="300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482" y="3594"/>
              <a:ext cx="5286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8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PART TWO</a:t>
              </a:r>
              <a:endParaRPr lang="en-US" altLang="zh-CN" sz="4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7059" l="0" r="96026">
                        <a14:foregroundMark x1="20309" y1="45882" x2="12583" y2="56765"/>
                        <a14:foregroundMark x1="12583" y1="56765" x2="3974" y2="79706"/>
                        <a14:foregroundMark x1="3974" y1="79706" x2="18102" y2="77059"/>
                        <a14:foregroundMark x1="18102" y1="77059" x2="18322" y2="81176"/>
                        <a14:foregroundMark x1="22958" y1="90882" x2="90949" y2="87647"/>
                        <a14:foregroundMark x1="90949" y1="87647" x2="92936" y2="95000"/>
                        <a14:foregroundMark x1="95143" y1="95882" x2="96247" y2="97059"/>
                        <a14:foregroundMark x1="1987" y1="80000" x2="0" y2="7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1575" y="-635"/>
            <a:ext cx="4390390" cy="539432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512445" y="1705610"/>
            <a:ext cx="1292860" cy="3746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5733415" y="1705610"/>
            <a:ext cx="1292860" cy="3746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30200" y="307340"/>
            <a:ext cx="3188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Personal</a:t>
            </a:r>
            <a:r>
              <a:rPr lang="en-US" altLang="zh-CN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zh-CN" altLang="en-US" sz="100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work debriefing</a:t>
            </a:r>
            <a:endParaRPr lang="zh-CN" altLang="en-US" sz="100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260455" y="6268720"/>
            <a:ext cx="546100" cy="254000"/>
            <a:chOff x="142" y="267"/>
            <a:chExt cx="860" cy="400"/>
          </a:xfrm>
        </p:grpSpPr>
        <p:sp>
          <p:nvSpPr>
            <p:cNvPr id="26" name="椭圆 25"/>
            <p:cNvSpPr/>
            <p:nvPr/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55625" y="257175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存在的问题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0" y="383540"/>
            <a:ext cx="412115" cy="454660"/>
          </a:xfrm>
          <a:prstGeom prst="homePlate">
            <a:avLst/>
          </a:prstGeom>
          <a:solidFill>
            <a:srgbClr val="2A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66370" y="1504315"/>
            <a:ext cx="10333355" cy="5085715"/>
            <a:chOff x="2980266" y="1052419"/>
            <a:chExt cx="9951388" cy="5085914"/>
          </a:xfrm>
        </p:grpSpPr>
        <p:sp>
          <p:nvSpPr>
            <p:cNvPr id="19" name="等腰三角形 18"/>
            <p:cNvSpPr/>
            <p:nvPr/>
          </p:nvSpPr>
          <p:spPr>
            <a:xfrm>
              <a:off x="2980266" y="1052419"/>
              <a:ext cx="5786274" cy="5085914"/>
            </a:xfrm>
            <a:prstGeom prst="triangle">
              <a:avLst/>
            </a:prstGeom>
            <a:solidFill>
              <a:srgbClr val="52A0D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546695" y="1095601"/>
              <a:ext cx="6310353" cy="1436426"/>
            </a:xfrm>
            <a:custGeom>
              <a:avLst/>
              <a:gdLst>
                <a:gd name="connsiteX0" fmla="*/ 0 w 3522133"/>
                <a:gd name="connsiteY0" fmla="*/ 213788 h 1282700"/>
                <a:gd name="connsiteX1" fmla="*/ 213788 w 3522133"/>
                <a:gd name="connsiteY1" fmla="*/ 0 h 1282700"/>
                <a:gd name="connsiteX2" fmla="*/ 3308345 w 3522133"/>
                <a:gd name="connsiteY2" fmla="*/ 0 h 1282700"/>
                <a:gd name="connsiteX3" fmla="*/ 3522133 w 3522133"/>
                <a:gd name="connsiteY3" fmla="*/ 213788 h 1282700"/>
                <a:gd name="connsiteX4" fmla="*/ 3522133 w 3522133"/>
                <a:gd name="connsiteY4" fmla="*/ 1068912 h 1282700"/>
                <a:gd name="connsiteX5" fmla="*/ 3308345 w 3522133"/>
                <a:gd name="connsiteY5" fmla="*/ 1282700 h 1282700"/>
                <a:gd name="connsiteX6" fmla="*/ 213788 w 3522133"/>
                <a:gd name="connsiteY6" fmla="*/ 1282700 h 1282700"/>
                <a:gd name="connsiteX7" fmla="*/ 0 w 3522133"/>
                <a:gd name="connsiteY7" fmla="*/ 1068912 h 1282700"/>
                <a:gd name="connsiteX8" fmla="*/ 0 w 3522133"/>
                <a:gd name="connsiteY8" fmla="*/ 213788 h 128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2133" h="1282700">
                  <a:moveTo>
                    <a:pt x="0" y="213788"/>
                  </a:moveTo>
                  <a:cubicBezTo>
                    <a:pt x="0" y="95716"/>
                    <a:pt x="95716" y="0"/>
                    <a:pt x="213788" y="0"/>
                  </a:cubicBezTo>
                  <a:lnTo>
                    <a:pt x="3308345" y="0"/>
                  </a:lnTo>
                  <a:cubicBezTo>
                    <a:pt x="3426417" y="0"/>
                    <a:pt x="3522133" y="95716"/>
                    <a:pt x="3522133" y="213788"/>
                  </a:cubicBezTo>
                  <a:lnTo>
                    <a:pt x="3522133" y="1068912"/>
                  </a:lnTo>
                  <a:cubicBezTo>
                    <a:pt x="3522133" y="1186984"/>
                    <a:pt x="3426417" y="1282700"/>
                    <a:pt x="3308345" y="1282700"/>
                  </a:cubicBezTo>
                  <a:lnTo>
                    <a:pt x="213788" y="1282700"/>
                  </a:lnTo>
                  <a:cubicBezTo>
                    <a:pt x="95716" y="1282700"/>
                    <a:pt x="0" y="1186984"/>
                    <a:pt x="0" y="1068912"/>
                  </a:cubicBezTo>
                  <a:lnTo>
                    <a:pt x="0" y="213788"/>
                  </a:lnTo>
                  <a:close/>
                </a:path>
              </a:pathLst>
            </a:custGeom>
            <a:ln>
              <a:solidFill>
                <a:srgbClr val="2A8BBE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9306" tIns="249306" rIns="249306" bIns="249306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900" kern="1200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546695" y="2872401"/>
              <a:ext cx="6384959" cy="1421821"/>
            </a:xfrm>
            <a:custGeom>
              <a:avLst/>
              <a:gdLst>
                <a:gd name="connsiteX0" fmla="*/ 0 w 3522133"/>
                <a:gd name="connsiteY0" fmla="*/ 213788 h 1282700"/>
                <a:gd name="connsiteX1" fmla="*/ 213788 w 3522133"/>
                <a:gd name="connsiteY1" fmla="*/ 0 h 1282700"/>
                <a:gd name="connsiteX2" fmla="*/ 3308345 w 3522133"/>
                <a:gd name="connsiteY2" fmla="*/ 0 h 1282700"/>
                <a:gd name="connsiteX3" fmla="*/ 3522133 w 3522133"/>
                <a:gd name="connsiteY3" fmla="*/ 213788 h 1282700"/>
                <a:gd name="connsiteX4" fmla="*/ 3522133 w 3522133"/>
                <a:gd name="connsiteY4" fmla="*/ 1068912 h 1282700"/>
                <a:gd name="connsiteX5" fmla="*/ 3308345 w 3522133"/>
                <a:gd name="connsiteY5" fmla="*/ 1282700 h 1282700"/>
                <a:gd name="connsiteX6" fmla="*/ 213788 w 3522133"/>
                <a:gd name="connsiteY6" fmla="*/ 1282700 h 1282700"/>
                <a:gd name="connsiteX7" fmla="*/ 0 w 3522133"/>
                <a:gd name="connsiteY7" fmla="*/ 1068912 h 1282700"/>
                <a:gd name="connsiteX8" fmla="*/ 0 w 3522133"/>
                <a:gd name="connsiteY8" fmla="*/ 213788 h 128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2133" h="1282700">
                  <a:moveTo>
                    <a:pt x="0" y="213788"/>
                  </a:moveTo>
                  <a:cubicBezTo>
                    <a:pt x="0" y="95716"/>
                    <a:pt x="95716" y="0"/>
                    <a:pt x="213788" y="0"/>
                  </a:cubicBezTo>
                  <a:lnTo>
                    <a:pt x="3308345" y="0"/>
                  </a:lnTo>
                  <a:cubicBezTo>
                    <a:pt x="3426417" y="0"/>
                    <a:pt x="3522133" y="95716"/>
                    <a:pt x="3522133" y="213788"/>
                  </a:cubicBezTo>
                  <a:lnTo>
                    <a:pt x="3522133" y="1068912"/>
                  </a:lnTo>
                  <a:cubicBezTo>
                    <a:pt x="3522133" y="1186984"/>
                    <a:pt x="3426417" y="1282700"/>
                    <a:pt x="3308345" y="1282700"/>
                  </a:cubicBezTo>
                  <a:lnTo>
                    <a:pt x="213788" y="1282700"/>
                  </a:lnTo>
                  <a:cubicBezTo>
                    <a:pt x="95716" y="1282700"/>
                    <a:pt x="0" y="1186984"/>
                    <a:pt x="0" y="1068912"/>
                  </a:cubicBezTo>
                  <a:lnTo>
                    <a:pt x="0" y="213788"/>
                  </a:lnTo>
                  <a:close/>
                </a:path>
              </a:pathLst>
            </a:custGeom>
            <a:ln>
              <a:solidFill>
                <a:srgbClr val="2A8BBE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9306" tIns="249306" rIns="249306" bIns="249306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900" kern="1200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546695" y="4620624"/>
              <a:ext cx="6384959" cy="1350698"/>
            </a:xfrm>
            <a:custGeom>
              <a:avLst/>
              <a:gdLst>
                <a:gd name="connsiteX0" fmla="*/ 0 w 3522133"/>
                <a:gd name="connsiteY0" fmla="*/ 213788 h 1282700"/>
                <a:gd name="connsiteX1" fmla="*/ 213788 w 3522133"/>
                <a:gd name="connsiteY1" fmla="*/ 0 h 1282700"/>
                <a:gd name="connsiteX2" fmla="*/ 3308345 w 3522133"/>
                <a:gd name="connsiteY2" fmla="*/ 0 h 1282700"/>
                <a:gd name="connsiteX3" fmla="*/ 3522133 w 3522133"/>
                <a:gd name="connsiteY3" fmla="*/ 213788 h 1282700"/>
                <a:gd name="connsiteX4" fmla="*/ 3522133 w 3522133"/>
                <a:gd name="connsiteY4" fmla="*/ 1068912 h 1282700"/>
                <a:gd name="connsiteX5" fmla="*/ 3308345 w 3522133"/>
                <a:gd name="connsiteY5" fmla="*/ 1282700 h 1282700"/>
                <a:gd name="connsiteX6" fmla="*/ 213788 w 3522133"/>
                <a:gd name="connsiteY6" fmla="*/ 1282700 h 1282700"/>
                <a:gd name="connsiteX7" fmla="*/ 0 w 3522133"/>
                <a:gd name="connsiteY7" fmla="*/ 1068912 h 1282700"/>
                <a:gd name="connsiteX8" fmla="*/ 0 w 3522133"/>
                <a:gd name="connsiteY8" fmla="*/ 213788 h 128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2133" h="1282700">
                  <a:moveTo>
                    <a:pt x="0" y="213788"/>
                  </a:moveTo>
                  <a:cubicBezTo>
                    <a:pt x="0" y="95716"/>
                    <a:pt x="95716" y="0"/>
                    <a:pt x="213788" y="0"/>
                  </a:cubicBezTo>
                  <a:lnTo>
                    <a:pt x="3308345" y="0"/>
                  </a:lnTo>
                  <a:cubicBezTo>
                    <a:pt x="3426417" y="0"/>
                    <a:pt x="3522133" y="95716"/>
                    <a:pt x="3522133" y="213788"/>
                  </a:cubicBezTo>
                  <a:lnTo>
                    <a:pt x="3522133" y="1068912"/>
                  </a:lnTo>
                  <a:cubicBezTo>
                    <a:pt x="3522133" y="1186984"/>
                    <a:pt x="3426417" y="1282700"/>
                    <a:pt x="3308345" y="1282700"/>
                  </a:cubicBezTo>
                  <a:lnTo>
                    <a:pt x="213788" y="1282700"/>
                  </a:lnTo>
                  <a:cubicBezTo>
                    <a:pt x="95716" y="1282700"/>
                    <a:pt x="0" y="1186984"/>
                    <a:pt x="0" y="1068912"/>
                  </a:cubicBezTo>
                  <a:lnTo>
                    <a:pt x="0" y="213788"/>
                  </a:lnTo>
                  <a:close/>
                </a:path>
              </a:pathLst>
            </a:custGeom>
            <a:ln>
              <a:solidFill>
                <a:srgbClr val="2A8BBE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9306" tIns="249306" rIns="249306" bIns="249306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900" kern="12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96415" y="5330825"/>
            <a:ext cx="1390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51%</a:t>
            </a:r>
            <a:endParaRPr lang="en-US" altLang="zh-CN" sz="32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51405" y="3718560"/>
            <a:ext cx="1390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36%</a:t>
            </a:r>
            <a:endParaRPr lang="en-US" altLang="zh-CN" sz="32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8280" y="2218055"/>
            <a:ext cx="1299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13%</a:t>
            </a:r>
            <a:endParaRPr lang="en-US" altLang="zh-CN" sz="32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左箭头 12"/>
          <p:cNvSpPr/>
          <p:nvPr/>
        </p:nvSpPr>
        <p:spPr>
          <a:xfrm>
            <a:off x="10732770" y="1946910"/>
            <a:ext cx="805180" cy="594360"/>
          </a:xfrm>
          <a:prstGeom prst="leftArrow">
            <a:avLst/>
          </a:prstGeom>
          <a:noFill/>
          <a:ln>
            <a:solidFill>
              <a:srgbClr val="2A8B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10792460" y="3688715"/>
            <a:ext cx="805180" cy="594360"/>
          </a:xfrm>
          <a:prstGeom prst="leftArrow">
            <a:avLst/>
          </a:prstGeom>
          <a:noFill/>
          <a:ln>
            <a:solidFill>
              <a:srgbClr val="2A8B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箭头 16"/>
          <p:cNvSpPr/>
          <p:nvPr/>
        </p:nvSpPr>
        <p:spPr>
          <a:xfrm>
            <a:off x="10792460" y="5484495"/>
            <a:ext cx="805180" cy="594360"/>
          </a:xfrm>
          <a:prstGeom prst="leftArrow">
            <a:avLst/>
          </a:prstGeom>
          <a:noFill/>
          <a:ln>
            <a:solidFill>
              <a:srgbClr val="2A8B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0" y="1609090"/>
            <a:ext cx="2748280" cy="4718685"/>
          </a:xfrm>
          <a:prstGeom prst="line">
            <a:avLst/>
          </a:prstGeom>
          <a:ln>
            <a:solidFill>
              <a:srgbClr val="2A8B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643890" y="894080"/>
            <a:ext cx="27724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existing problems</a:t>
            </a:r>
            <a:endParaRPr lang="en-US" altLang="zh-CN" sz="1600" spc="3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4047490" y="2000885"/>
            <a:ext cx="6101715" cy="92964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4056380" y="166560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4"/>
            </p:custDataLst>
          </p:nvPr>
        </p:nvSpPr>
        <p:spPr>
          <a:xfrm>
            <a:off x="4183380" y="3737610"/>
            <a:ext cx="6099175" cy="92964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5"/>
            </p:custDataLst>
          </p:nvPr>
        </p:nvSpPr>
        <p:spPr>
          <a:xfrm>
            <a:off x="4183380" y="3375660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2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6"/>
            </p:custDataLst>
          </p:nvPr>
        </p:nvSpPr>
        <p:spPr>
          <a:xfrm>
            <a:off x="4156710" y="5420995"/>
            <a:ext cx="6126480" cy="92964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4165600" y="508571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3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537950" y="327025"/>
            <a:ext cx="546100" cy="254000"/>
            <a:chOff x="142" y="267"/>
            <a:chExt cx="860" cy="400"/>
          </a:xfrm>
        </p:grpSpPr>
        <p:sp>
          <p:nvSpPr>
            <p:cNvPr id="42" name="椭圆 41"/>
            <p:cNvSpPr/>
            <p:nvPr>
              <p:custDataLst>
                <p:tags r:id="rId8"/>
              </p:custDataLst>
            </p:nvPr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>
              <p:custDataLst>
                <p:tags r:id="rId9"/>
              </p:custDataLst>
            </p:nvPr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18490" y="1595755"/>
            <a:ext cx="10967085" cy="4623435"/>
            <a:chOff x="95469" y="953385"/>
            <a:chExt cx="12013582" cy="5064610"/>
          </a:xfrm>
        </p:grpSpPr>
        <p:sp>
          <p:nvSpPr>
            <p:cNvPr id="25" name="任意多边形: 形状 24"/>
            <p:cNvSpPr/>
            <p:nvPr/>
          </p:nvSpPr>
          <p:spPr>
            <a:xfrm>
              <a:off x="6941492" y="3690542"/>
              <a:ext cx="5167558" cy="2327453"/>
            </a:xfrm>
            <a:custGeom>
              <a:avLst/>
              <a:gdLst>
                <a:gd name="connsiteX0" fmla="*/ 0 w 2676821"/>
                <a:gd name="connsiteY0" fmla="*/ 173397 h 1733973"/>
                <a:gd name="connsiteX1" fmla="*/ 173397 w 2676821"/>
                <a:gd name="connsiteY1" fmla="*/ 0 h 1733973"/>
                <a:gd name="connsiteX2" fmla="*/ 2503424 w 2676821"/>
                <a:gd name="connsiteY2" fmla="*/ 0 h 1733973"/>
                <a:gd name="connsiteX3" fmla="*/ 2676821 w 2676821"/>
                <a:gd name="connsiteY3" fmla="*/ 173397 h 1733973"/>
                <a:gd name="connsiteX4" fmla="*/ 2676821 w 2676821"/>
                <a:gd name="connsiteY4" fmla="*/ 1560576 h 1733973"/>
                <a:gd name="connsiteX5" fmla="*/ 2503424 w 2676821"/>
                <a:gd name="connsiteY5" fmla="*/ 1733973 h 1733973"/>
                <a:gd name="connsiteX6" fmla="*/ 173397 w 2676821"/>
                <a:gd name="connsiteY6" fmla="*/ 1733973 h 1733973"/>
                <a:gd name="connsiteX7" fmla="*/ 0 w 2676821"/>
                <a:gd name="connsiteY7" fmla="*/ 1560576 h 1733973"/>
                <a:gd name="connsiteX8" fmla="*/ 0 w 2676821"/>
                <a:gd name="connsiteY8" fmla="*/ 173397 h 173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821" h="1733973">
                  <a:moveTo>
                    <a:pt x="0" y="173397"/>
                  </a:moveTo>
                  <a:cubicBezTo>
                    <a:pt x="0" y="77632"/>
                    <a:pt x="77632" y="0"/>
                    <a:pt x="173397" y="0"/>
                  </a:cubicBezTo>
                  <a:lnTo>
                    <a:pt x="2503424" y="0"/>
                  </a:lnTo>
                  <a:cubicBezTo>
                    <a:pt x="2599189" y="0"/>
                    <a:pt x="2676821" y="77632"/>
                    <a:pt x="2676821" y="173397"/>
                  </a:cubicBezTo>
                  <a:lnTo>
                    <a:pt x="2676821" y="1560576"/>
                  </a:lnTo>
                  <a:cubicBezTo>
                    <a:pt x="2676821" y="1656341"/>
                    <a:pt x="2599189" y="1733973"/>
                    <a:pt x="2503424" y="1733973"/>
                  </a:cubicBezTo>
                  <a:lnTo>
                    <a:pt x="173397" y="1733973"/>
                  </a:lnTo>
                  <a:cubicBezTo>
                    <a:pt x="77632" y="1733973"/>
                    <a:pt x="0" y="1656341"/>
                    <a:pt x="0" y="1560576"/>
                  </a:cubicBezTo>
                  <a:lnTo>
                    <a:pt x="0" y="173397"/>
                  </a:lnTo>
                  <a:close/>
                </a:path>
              </a:pathLst>
            </a:custGeom>
            <a:ln>
              <a:solidFill>
                <a:srgbClr val="2A8BBE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826" tIns="658273" rIns="224780" bIns="224780" numCol="1" spcCol="127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1" indent="-28575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800" kern="12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95469" y="3691238"/>
              <a:ext cx="5155038" cy="2258589"/>
            </a:xfrm>
            <a:custGeom>
              <a:avLst/>
              <a:gdLst>
                <a:gd name="connsiteX0" fmla="*/ 0 w 2676821"/>
                <a:gd name="connsiteY0" fmla="*/ 173397 h 1733973"/>
                <a:gd name="connsiteX1" fmla="*/ 173397 w 2676821"/>
                <a:gd name="connsiteY1" fmla="*/ 0 h 1733973"/>
                <a:gd name="connsiteX2" fmla="*/ 2503424 w 2676821"/>
                <a:gd name="connsiteY2" fmla="*/ 0 h 1733973"/>
                <a:gd name="connsiteX3" fmla="*/ 2676821 w 2676821"/>
                <a:gd name="connsiteY3" fmla="*/ 173397 h 1733973"/>
                <a:gd name="connsiteX4" fmla="*/ 2676821 w 2676821"/>
                <a:gd name="connsiteY4" fmla="*/ 1560576 h 1733973"/>
                <a:gd name="connsiteX5" fmla="*/ 2503424 w 2676821"/>
                <a:gd name="connsiteY5" fmla="*/ 1733973 h 1733973"/>
                <a:gd name="connsiteX6" fmla="*/ 173397 w 2676821"/>
                <a:gd name="connsiteY6" fmla="*/ 1733973 h 1733973"/>
                <a:gd name="connsiteX7" fmla="*/ 0 w 2676821"/>
                <a:gd name="connsiteY7" fmla="*/ 1560576 h 1733973"/>
                <a:gd name="connsiteX8" fmla="*/ 0 w 2676821"/>
                <a:gd name="connsiteY8" fmla="*/ 173397 h 173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821" h="1733973">
                  <a:moveTo>
                    <a:pt x="0" y="173397"/>
                  </a:moveTo>
                  <a:cubicBezTo>
                    <a:pt x="0" y="77632"/>
                    <a:pt x="77632" y="0"/>
                    <a:pt x="173397" y="0"/>
                  </a:cubicBezTo>
                  <a:lnTo>
                    <a:pt x="2503424" y="0"/>
                  </a:lnTo>
                  <a:cubicBezTo>
                    <a:pt x="2599189" y="0"/>
                    <a:pt x="2676821" y="77632"/>
                    <a:pt x="2676821" y="173397"/>
                  </a:cubicBezTo>
                  <a:lnTo>
                    <a:pt x="2676821" y="1560576"/>
                  </a:lnTo>
                  <a:cubicBezTo>
                    <a:pt x="2676821" y="1656341"/>
                    <a:pt x="2599189" y="1733973"/>
                    <a:pt x="2503424" y="1733973"/>
                  </a:cubicBezTo>
                  <a:lnTo>
                    <a:pt x="173397" y="1733973"/>
                  </a:lnTo>
                  <a:cubicBezTo>
                    <a:pt x="77632" y="1733973"/>
                    <a:pt x="0" y="1656341"/>
                    <a:pt x="0" y="1560576"/>
                  </a:cubicBezTo>
                  <a:lnTo>
                    <a:pt x="0" y="173397"/>
                  </a:lnTo>
                  <a:close/>
                </a:path>
              </a:pathLst>
            </a:custGeom>
            <a:ln>
              <a:solidFill>
                <a:srgbClr val="2A8BBE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4780" tIns="658273" rIns="1027826" bIns="224780" numCol="1" spcCol="127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1" indent="-28575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800" kern="12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6942188" y="953385"/>
              <a:ext cx="5166863" cy="2133382"/>
            </a:xfrm>
            <a:custGeom>
              <a:avLst/>
              <a:gdLst>
                <a:gd name="connsiteX0" fmla="*/ 0 w 2676821"/>
                <a:gd name="connsiteY0" fmla="*/ 173397 h 1733973"/>
                <a:gd name="connsiteX1" fmla="*/ 173397 w 2676821"/>
                <a:gd name="connsiteY1" fmla="*/ 0 h 1733973"/>
                <a:gd name="connsiteX2" fmla="*/ 2503424 w 2676821"/>
                <a:gd name="connsiteY2" fmla="*/ 0 h 1733973"/>
                <a:gd name="connsiteX3" fmla="*/ 2676821 w 2676821"/>
                <a:gd name="connsiteY3" fmla="*/ 173397 h 1733973"/>
                <a:gd name="connsiteX4" fmla="*/ 2676821 w 2676821"/>
                <a:gd name="connsiteY4" fmla="*/ 1560576 h 1733973"/>
                <a:gd name="connsiteX5" fmla="*/ 2503424 w 2676821"/>
                <a:gd name="connsiteY5" fmla="*/ 1733973 h 1733973"/>
                <a:gd name="connsiteX6" fmla="*/ 173397 w 2676821"/>
                <a:gd name="connsiteY6" fmla="*/ 1733973 h 1733973"/>
                <a:gd name="connsiteX7" fmla="*/ 0 w 2676821"/>
                <a:gd name="connsiteY7" fmla="*/ 1560576 h 1733973"/>
                <a:gd name="connsiteX8" fmla="*/ 0 w 2676821"/>
                <a:gd name="connsiteY8" fmla="*/ 173397 h 173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821" h="1733973">
                  <a:moveTo>
                    <a:pt x="0" y="173397"/>
                  </a:moveTo>
                  <a:cubicBezTo>
                    <a:pt x="0" y="77632"/>
                    <a:pt x="77632" y="0"/>
                    <a:pt x="173397" y="0"/>
                  </a:cubicBezTo>
                  <a:lnTo>
                    <a:pt x="2503424" y="0"/>
                  </a:lnTo>
                  <a:cubicBezTo>
                    <a:pt x="2599189" y="0"/>
                    <a:pt x="2676821" y="77632"/>
                    <a:pt x="2676821" y="173397"/>
                  </a:cubicBezTo>
                  <a:lnTo>
                    <a:pt x="2676821" y="1560576"/>
                  </a:lnTo>
                  <a:cubicBezTo>
                    <a:pt x="2676821" y="1656341"/>
                    <a:pt x="2599189" y="1733973"/>
                    <a:pt x="2503424" y="1733973"/>
                  </a:cubicBezTo>
                  <a:lnTo>
                    <a:pt x="173397" y="1733973"/>
                  </a:lnTo>
                  <a:cubicBezTo>
                    <a:pt x="77632" y="1733973"/>
                    <a:pt x="0" y="1656341"/>
                    <a:pt x="0" y="1560576"/>
                  </a:cubicBezTo>
                  <a:lnTo>
                    <a:pt x="0" y="173397"/>
                  </a:lnTo>
                  <a:close/>
                </a:path>
              </a:pathLst>
            </a:custGeom>
            <a:ln>
              <a:solidFill>
                <a:srgbClr val="2A8BBE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826" tIns="224780" rIns="224780" bIns="658273" numCol="1" spcCol="127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1" indent="-28575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800" kern="12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5469" y="954081"/>
              <a:ext cx="5154342" cy="2132687"/>
            </a:xfrm>
            <a:custGeom>
              <a:avLst/>
              <a:gdLst>
                <a:gd name="connsiteX0" fmla="*/ 0 w 2676821"/>
                <a:gd name="connsiteY0" fmla="*/ 173397 h 1733973"/>
                <a:gd name="connsiteX1" fmla="*/ 173397 w 2676821"/>
                <a:gd name="connsiteY1" fmla="*/ 0 h 1733973"/>
                <a:gd name="connsiteX2" fmla="*/ 2503424 w 2676821"/>
                <a:gd name="connsiteY2" fmla="*/ 0 h 1733973"/>
                <a:gd name="connsiteX3" fmla="*/ 2676821 w 2676821"/>
                <a:gd name="connsiteY3" fmla="*/ 173397 h 1733973"/>
                <a:gd name="connsiteX4" fmla="*/ 2676821 w 2676821"/>
                <a:gd name="connsiteY4" fmla="*/ 1560576 h 1733973"/>
                <a:gd name="connsiteX5" fmla="*/ 2503424 w 2676821"/>
                <a:gd name="connsiteY5" fmla="*/ 1733973 h 1733973"/>
                <a:gd name="connsiteX6" fmla="*/ 173397 w 2676821"/>
                <a:gd name="connsiteY6" fmla="*/ 1733973 h 1733973"/>
                <a:gd name="connsiteX7" fmla="*/ 0 w 2676821"/>
                <a:gd name="connsiteY7" fmla="*/ 1560576 h 1733973"/>
                <a:gd name="connsiteX8" fmla="*/ 0 w 2676821"/>
                <a:gd name="connsiteY8" fmla="*/ 173397 h 173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821" h="1733973">
                  <a:moveTo>
                    <a:pt x="0" y="173397"/>
                  </a:moveTo>
                  <a:cubicBezTo>
                    <a:pt x="0" y="77632"/>
                    <a:pt x="77632" y="0"/>
                    <a:pt x="173397" y="0"/>
                  </a:cubicBezTo>
                  <a:lnTo>
                    <a:pt x="2503424" y="0"/>
                  </a:lnTo>
                  <a:cubicBezTo>
                    <a:pt x="2599189" y="0"/>
                    <a:pt x="2676821" y="77632"/>
                    <a:pt x="2676821" y="173397"/>
                  </a:cubicBezTo>
                  <a:lnTo>
                    <a:pt x="2676821" y="1560576"/>
                  </a:lnTo>
                  <a:cubicBezTo>
                    <a:pt x="2676821" y="1656341"/>
                    <a:pt x="2599189" y="1733973"/>
                    <a:pt x="2503424" y="1733973"/>
                  </a:cubicBezTo>
                  <a:lnTo>
                    <a:pt x="173397" y="1733973"/>
                  </a:lnTo>
                  <a:cubicBezTo>
                    <a:pt x="77632" y="1733973"/>
                    <a:pt x="0" y="1656341"/>
                    <a:pt x="0" y="1560576"/>
                  </a:cubicBezTo>
                  <a:lnTo>
                    <a:pt x="0" y="173397"/>
                  </a:lnTo>
                  <a:close/>
                </a:path>
              </a:pathLst>
            </a:custGeom>
            <a:ln>
              <a:solidFill>
                <a:srgbClr val="2A8BBE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4780" tIns="224780" rIns="1027826" bIns="658273" numCol="1" spcCol="127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1" indent="-28575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800" kern="12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4086780" y="1303269"/>
              <a:ext cx="1967136" cy="2115993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2346282"/>
                  </a:moveTo>
                  <a:cubicBezTo>
                    <a:pt x="0" y="1050466"/>
                    <a:pt x="1050466" y="0"/>
                    <a:pt x="2346282" y="0"/>
                  </a:cubicBezTo>
                  <a:lnTo>
                    <a:pt x="2346282" y="2346282"/>
                  </a:lnTo>
                  <a:lnTo>
                    <a:pt x="0" y="2346282"/>
                  </a:lnTo>
                  <a:close/>
                </a:path>
              </a:pathLst>
            </a:custGeom>
            <a:solidFill>
              <a:srgbClr val="52A0D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7466" tIns="957466" rIns="270256" bIns="270256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800" kern="12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193035" y="1303269"/>
              <a:ext cx="1967136" cy="2115993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0"/>
                  </a:moveTo>
                  <a:cubicBezTo>
                    <a:pt x="1295816" y="0"/>
                    <a:pt x="2346282" y="1050466"/>
                    <a:pt x="2346282" y="2346282"/>
                  </a:cubicBezTo>
                  <a:lnTo>
                    <a:pt x="0" y="234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A0D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0256" tIns="957466" rIns="957466" bIns="270256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800" kern="12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 rot="21600000">
              <a:off x="6193035" y="3486734"/>
              <a:ext cx="1967136" cy="2115993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0"/>
                  </a:moveTo>
                  <a:cubicBezTo>
                    <a:pt x="2346282" y="1295816"/>
                    <a:pt x="1295816" y="2346282"/>
                    <a:pt x="0" y="2346282"/>
                  </a:cubicBezTo>
                  <a:lnTo>
                    <a:pt x="0" y="0"/>
                  </a:lnTo>
                  <a:lnTo>
                    <a:pt x="2346282" y="0"/>
                  </a:lnTo>
                  <a:close/>
                </a:path>
              </a:pathLst>
            </a:custGeom>
            <a:solidFill>
              <a:srgbClr val="52A0D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0256" tIns="270257" rIns="957466" bIns="957466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800" kern="12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 rot="21600000">
              <a:off x="4086780" y="3486734"/>
              <a:ext cx="1967136" cy="2115993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2346282"/>
                  </a:moveTo>
                  <a:cubicBezTo>
                    <a:pt x="1050466" y="2346282"/>
                    <a:pt x="0" y="1295816"/>
                    <a:pt x="0" y="0"/>
                  </a:cubicBezTo>
                  <a:lnTo>
                    <a:pt x="2346282" y="0"/>
                  </a:lnTo>
                  <a:lnTo>
                    <a:pt x="2346282" y="2346282"/>
                  </a:lnTo>
                  <a:close/>
                </a:path>
              </a:pathLst>
            </a:custGeom>
            <a:solidFill>
              <a:srgbClr val="52A0D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7466" tIns="270256" rIns="270256" bIns="957466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800" kern="12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</p:grpSp>
      <p:pic>
        <p:nvPicPr>
          <p:cNvPr id="2" name="图片 1" descr="templates\docerresourceshop\icons\\32303038313138363b32303039303532303bcbd1cbf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26025" y="2687320"/>
            <a:ext cx="731520" cy="731520"/>
          </a:xfrm>
          <a:prstGeom prst="rect">
            <a:avLst/>
          </a:prstGeom>
        </p:spPr>
      </p:pic>
      <p:pic>
        <p:nvPicPr>
          <p:cNvPr id="3" name="图片 2" descr="templates\docerresourceshop\icons\\32303038313138363b32303039303531313bd0b4d7d6b0e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1450" y="2677160"/>
            <a:ext cx="751840" cy="751840"/>
          </a:xfrm>
          <a:prstGeom prst="rect">
            <a:avLst/>
          </a:prstGeom>
        </p:spPr>
      </p:pic>
      <p:pic>
        <p:nvPicPr>
          <p:cNvPr id="4" name="图片 3" descr="templates\docerresourceshop\icons\\32303038313138363b32303039303532333bb1eac7a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6200" y="4507865"/>
            <a:ext cx="544830" cy="544830"/>
          </a:xfrm>
          <a:prstGeom prst="rect">
            <a:avLst/>
          </a:prstGeom>
        </p:spPr>
      </p:pic>
      <p:pic>
        <p:nvPicPr>
          <p:cNvPr id="5" name="图片 4" descr="templates\docerresourceshop\icons\\32303038313138363b32303039303530393bd0c5cfa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2900" y="4471035"/>
            <a:ext cx="581660" cy="58166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55625" y="257175"/>
            <a:ext cx="3870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spc="300" dirty="0">
                <a:solidFill>
                  <a:srgbClr val="2A8BBE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存在的问题</a:t>
            </a:r>
            <a:endParaRPr lang="zh-CN" altLang="en-US" sz="4000" spc="300" dirty="0">
              <a:solidFill>
                <a:srgbClr val="2A8BBE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17" name="五边形 16"/>
          <p:cNvSpPr/>
          <p:nvPr>
            <p:custDataLst>
              <p:tags r:id="rId10"/>
            </p:custDataLst>
          </p:nvPr>
        </p:nvSpPr>
        <p:spPr>
          <a:xfrm>
            <a:off x="0" y="383540"/>
            <a:ext cx="412115" cy="454660"/>
          </a:xfrm>
          <a:prstGeom prst="homePlate">
            <a:avLst/>
          </a:prstGeom>
          <a:solidFill>
            <a:srgbClr val="2A8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43890" y="894080"/>
            <a:ext cx="27724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600" dirty="0">
                <a:solidFill>
                  <a:srgbClr val="2A8BBE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existing problems</a:t>
            </a:r>
            <a:endParaRPr lang="en-US" altLang="zh-CN" sz="1600" spc="300" dirty="0">
              <a:solidFill>
                <a:srgbClr val="2A8BBE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796290" y="2054225"/>
            <a:ext cx="3687445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796290" y="1737360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1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14"/>
            </p:custDataLst>
          </p:nvPr>
        </p:nvSpPr>
        <p:spPr>
          <a:xfrm>
            <a:off x="865505" y="4574540"/>
            <a:ext cx="3687445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15"/>
            </p:custDataLst>
          </p:nvPr>
        </p:nvSpPr>
        <p:spPr>
          <a:xfrm>
            <a:off x="865505" y="4175760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2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79" name="文本框 78"/>
          <p:cNvSpPr txBox="1"/>
          <p:nvPr>
            <p:custDataLst>
              <p:tags r:id="rId16"/>
            </p:custDataLst>
          </p:nvPr>
        </p:nvSpPr>
        <p:spPr>
          <a:xfrm>
            <a:off x="7856855" y="4672965"/>
            <a:ext cx="3687445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7"/>
            </p:custDataLst>
          </p:nvPr>
        </p:nvSpPr>
        <p:spPr>
          <a:xfrm>
            <a:off x="8057515" y="427418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3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18"/>
            </p:custDataLst>
          </p:nvPr>
        </p:nvSpPr>
        <p:spPr>
          <a:xfrm>
            <a:off x="7856855" y="1997075"/>
            <a:ext cx="3687445" cy="15462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</a:pPr>
            <a:r>
              <a:rPr lang="zh-CN" altLang="en-US" sz="1400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400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9"/>
            </p:custDataLst>
          </p:nvPr>
        </p:nvSpPr>
        <p:spPr>
          <a:xfrm>
            <a:off x="8057515" y="1655445"/>
            <a:ext cx="2553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4</a:t>
            </a:r>
            <a:r>
              <a:rPr lang="zh-CN" altLang="en-US" sz="2000" b="1" dirty="0">
                <a:solidFill>
                  <a:srgbClr val="52A0D3"/>
                </a:solidFill>
                <a:latin typeface="思源黑体 CN Bold" panose="020B0800000000000000" charset="-122"/>
                <a:ea typeface="思源黑体 CN Bold" panose="020B0800000000000000" charset="-122"/>
                <a:cs typeface="Roboto Black" panose="02000000000000000000" charset="0"/>
              </a:rPr>
              <a:t>、单击添加小标题</a:t>
            </a:r>
            <a:endParaRPr lang="zh-CN" altLang="en-US" sz="2000" b="1" dirty="0">
              <a:solidFill>
                <a:srgbClr val="52A0D3"/>
              </a:solidFill>
              <a:latin typeface="思源黑体 CN Bold" panose="020B0800000000000000" charset="-122"/>
              <a:ea typeface="思源黑体 CN Bold" panose="020B0800000000000000" charset="-122"/>
              <a:cs typeface="Roboto Black" panose="02000000000000000000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1537950" y="327025"/>
            <a:ext cx="546100" cy="254000"/>
            <a:chOff x="142" y="267"/>
            <a:chExt cx="860" cy="400"/>
          </a:xfrm>
        </p:grpSpPr>
        <p:sp>
          <p:nvSpPr>
            <p:cNvPr id="89" name="椭圆 88"/>
            <p:cNvSpPr/>
            <p:nvPr>
              <p:custDataLst>
                <p:tags r:id="rId20"/>
              </p:custDataLst>
            </p:nvPr>
          </p:nvSpPr>
          <p:spPr>
            <a:xfrm>
              <a:off x="142" y="267"/>
              <a:ext cx="400" cy="400"/>
            </a:xfrm>
            <a:prstGeom prst="ellipse">
              <a:avLst/>
            </a:prstGeom>
            <a:solidFill>
              <a:srgbClr val="2A8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>
              <p:custDataLst>
                <p:tags r:id="rId21"/>
              </p:custDataLst>
            </p:nvPr>
          </p:nvSpPr>
          <p:spPr>
            <a:xfrm>
              <a:off x="602" y="267"/>
              <a:ext cx="400" cy="400"/>
            </a:xfrm>
            <a:prstGeom prst="ellipse">
              <a:avLst/>
            </a:prstGeom>
            <a:solidFill>
              <a:srgbClr val="B5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2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5585}"/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94.xml><?xml version="1.0" encoding="utf-8"?>
<p:tagLst xmlns:p="http://schemas.openxmlformats.org/presentationml/2006/main">
  <p:tag name="COMMONDATA" val="eyJoZGlkIjoiOGZhZWNiY2ExY2E2MzdhNDY4YjU1NmE5NzU5ZTQ4YTIifQ=="/>
  <p:tag name="KSO_WPP_MARK_KEY" val="4f92827f-33d0-4c88-af9b-840e92568964"/>
</p:tagLst>
</file>

<file path=ppt/tags/tag2.xml><?xml version="1.0" encoding="utf-8"?>
<p:tagLst xmlns:p="http://schemas.openxmlformats.org/presentationml/2006/main">
  <p:tag name="KSO_WM_UNIT_PLACING_PICTURE_USER_VIEWPORT" val="{&quot;height&quot;:10844,&quot;width&quot;:10247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PLACING_PICTURE_USER_VIEWPORT" val="{&quot;height&quot;:10800,&quot;width&quot;:15585}"/>
  <p:tag name="KSO_WM_BEAUTIFY_FLAG" val="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3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4369</Words>
  <Application>WPS 演示</Application>
  <PresentationFormat>宽屏</PresentationFormat>
  <Paragraphs>360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思源黑体 CN Heavy</vt:lpstr>
      <vt:lpstr>思源黑体 CN Bold</vt:lpstr>
      <vt:lpstr>Roboto Black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云兮</cp:lastModifiedBy>
  <cp:revision>195</cp:revision>
  <dcterms:created xsi:type="dcterms:W3CDTF">2019-06-19T02:08:00Z</dcterms:created>
  <dcterms:modified xsi:type="dcterms:W3CDTF">2023-02-02T13:02:37Z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E24E6654C44B44FBBC5D1AE1672F8C5B</vt:lpwstr>
  </property>
  <property fmtid="{D5CDD505-2E9C-101B-9397-08002B2CF9AE}" pid="4" name="KSOTemplateUUID">
    <vt:lpwstr>v1.0_mb_AAIvUn3duGxvHYAozTi/kw==</vt:lpwstr>
  </property>
</Properties>
</file>